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2" r:id="rId4"/>
    <p:sldId id="258" r:id="rId5"/>
    <p:sldId id="259" r:id="rId6"/>
    <p:sldId id="265" r:id="rId7"/>
    <p:sldId id="260" r:id="rId8"/>
    <p:sldId id="261" r:id="rId9"/>
    <p:sldId id="264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026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50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417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383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370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8/30/24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391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8/30/24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87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0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68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846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13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8/30/24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406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8/30/24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019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8/30/24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56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8/30/24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6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1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8/30/24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322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2A7B92B-F223-CFBD-57D3-F9DE061FED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605" b="18605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BB4A8-2FFD-D1A6-7D73-D897DB793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571500"/>
            <a:ext cx="8825658" cy="3329581"/>
          </a:xfrm>
        </p:spPr>
        <p:txBody>
          <a:bodyPr>
            <a:normAutofit/>
          </a:bodyPr>
          <a:lstStyle/>
          <a:p>
            <a:r>
              <a:rPr lang="en-US" dirty="0"/>
              <a:t>Designing the Future Propeller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9F6FAA-CA57-554A-3C27-9B27385FB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041861"/>
            <a:ext cx="8825658" cy="861420"/>
          </a:xfrm>
        </p:spPr>
        <p:txBody>
          <a:bodyPr>
            <a:normAutofit/>
          </a:bodyPr>
          <a:lstStyle/>
          <a:p>
            <a:r>
              <a:rPr lang="en-US"/>
              <a:t>By Zander Farr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0732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79846-99C2-2ACC-5DF6-5B9731A85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Supplementary Goals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7E384-166F-C488-AA42-9A48E1A94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and test my propellers with my own 3D printed drone to see how they compare to real life conditions. </a:t>
            </a:r>
          </a:p>
          <a:p>
            <a:pPr lvl="1"/>
            <a:r>
              <a:rPr lang="en-US" dirty="0"/>
              <a:t>Drone frame and design has been started via Fusion360</a:t>
            </a:r>
          </a:p>
          <a:p>
            <a:r>
              <a:rPr lang="en-US" dirty="0"/>
              <a:t>Look into getting this propeller professionally developed</a:t>
            </a:r>
          </a:p>
        </p:txBody>
      </p:sp>
    </p:spTree>
    <p:extLst>
      <p:ext uri="{BB962C8B-B14F-4D97-AF65-F5344CB8AC3E}">
        <p14:creationId xmlns:p14="http://schemas.microsoft.com/office/powerpoint/2010/main" val="189151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9BD6EB-9F23-9D7B-086C-97209A9F0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8735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Nature of the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875BB-B379-47B5-465A-486D7B71A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013" y="1854820"/>
            <a:ext cx="7224911" cy="44195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Design a propeller with current knowledge and theory to produce minimal noise with maximum efficiency. 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With emerging drone technology we need more economical drone propellers for company operations.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Package Deliveries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Land Surveying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Military Missions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With better efficiency we can use these drones longer and more cost effective. With something as simple as a propeller we could give this new industry an opportunity to expand faster and easier. 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rone flying over tulip fields">
            <a:extLst>
              <a:ext uri="{FF2B5EF4-FFF2-40B4-BE49-F238E27FC236}">
                <a16:creationId xmlns:a16="http://schemas.microsoft.com/office/drawing/2014/main" id="{31A0F640-66E3-A41F-D91A-EDAB9054BA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954" r="33738" b="-2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6589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D65F0-707A-F9C1-D0E7-4D1AF3BB7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en-US"/>
              <a:t>Plan of Attack</a:t>
            </a: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413777-E63B-549B-9C20-3D591768DC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902" r="2194"/>
          <a:stretch/>
        </p:blipFill>
        <p:spPr>
          <a:xfrm>
            <a:off x="0" y="9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E639B-F480-7C33-3C03-260FBAF0A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7847" y="1331259"/>
            <a:ext cx="6898320" cy="527382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F0502020204030204" pitchFamily="34" charset="0"/>
                <a:cs typeface="Arial" panose="020B0604020202020204" pitchFamily="34" charset="0"/>
              </a:rPr>
              <a:t>Gather all needed software and resources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F0502020204030204" pitchFamily="34" charset="0"/>
                <a:cs typeface="Arial" panose="020B0604020202020204" pitchFamily="34" charset="0"/>
              </a:rPr>
              <a:t>SolidWorks, Thrust Stand, Basic Propellers, Motors, Electronic Speed Controllers, Drone Frame, Fusion 360, LiPo Batteries, Propeller Theory and AeroSpace Literature. 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F0502020204030204" pitchFamily="34" charset="0"/>
                <a:cs typeface="Arial" panose="020B0604020202020204" pitchFamily="34" charset="0"/>
              </a:rPr>
              <a:t>Study Propeller and Aerospace Theory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F0502020204030204" pitchFamily="34" charset="0"/>
                <a:cs typeface="Arial" panose="020B0604020202020204" pitchFamily="34" charset="0"/>
              </a:rPr>
              <a:t>Annotated Sketches of my first few design concepts 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F0502020204030204" pitchFamily="34" charset="0"/>
                <a:cs typeface="Arial" panose="020B0604020202020204" pitchFamily="34" charset="0"/>
              </a:rPr>
              <a:t>Design my first propeller via SolidWorks 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F0502020204030204" pitchFamily="34" charset="0"/>
                <a:cs typeface="Arial" panose="020B0604020202020204" pitchFamily="34" charset="0"/>
              </a:rPr>
              <a:t>Do some preliminary flow simulations to get used to the software 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F0502020204030204" pitchFamily="34" charset="0"/>
                <a:cs typeface="Arial" panose="020B0604020202020204" pitchFamily="34" charset="0"/>
              </a:rPr>
              <a:t>Learn from flow simulations and fix the issues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F0502020204030204" pitchFamily="34" charset="0"/>
                <a:cs typeface="Arial" panose="020B0604020202020204" pitchFamily="34" charset="0"/>
              </a:rPr>
              <a:t>Perform mathematical analysis of my final design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F0502020204030204" pitchFamily="34" charset="0"/>
                <a:cs typeface="Arial" panose="020B0604020202020204" pitchFamily="34" charset="0"/>
              </a:rPr>
              <a:t>3D print my design at the Keenan Center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F0502020204030204" pitchFamily="34" charset="0"/>
                <a:cs typeface="Arial" panose="020B0604020202020204" pitchFamily="34" charset="0"/>
              </a:rPr>
              <a:t>Check for quality control and reprint as necessary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F0502020204030204" pitchFamily="34" charset="0"/>
                <a:cs typeface="Arial" panose="020B0604020202020204" pitchFamily="34" charset="0"/>
              </a:rPr>
              <a:t>Attach to thrust stand and collect data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F0502020204030204" pitchFamily="34" charset="0"/>
                <a:cs typeface="Arial" panose="020B0604020202020204" pitchFamily="34" charset="0"/>
              </a:rPr>
              <a:t>Compare to traditional propellers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Times New Roman" panose="020F0502020204030204" pitchFamily="34" charset="0"/>
                <a:cs typeface="Arial" panose="020B0604020202020204" pitchFamily="34" charset="0"/>
              </a:rPr>
              <a:t>Summarize </a:t>
            </a:r>
          </a:p>
        </p:txBody>
      </p:sp>
    </p:spTree>
    <p:extLst>
      <p:ext uri="{BB962C8B-B14F-4D97-AF65-F5344CB8AC3E}">
        <p14:creationId xmlns:p14="http://schemas.microsoft.com/office/powerpoint/2010/main" val="4037078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0023E-4C40-C05E-37C2-4554EB0F1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9ADC7-1ED0-7ACF-C44F-C6E750873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459" y="2452349"/>
            <a:ext cx="11580623" cy="43625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Collecting resources – Finished everything but the thrust stand and RCBenchmark Software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theory and research – Completed by September 6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Annotated Sketched – Completed by September 13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Design and preliminary flow simulation – Completed by September 20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Refining Design – Completed by September 27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Mathematical Analysis – Completed by October 4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Printing and Quality control – Completed by October 11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 – Completed by October 25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Refine my design and test again – Completed by November 8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 Data to traditional Propellers – Completed by November 15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 Final Presentation and Project Summary – Completed by December 6th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endParaRPr lang="en-US" sz="1400" baseline="30000" dirty="0"/>
          </a:p>
        </p:txBody>
      </p:sp>
    </p:spTree>
    <p:extLst>
      <p:ext uri="{BB962C8B-B14F-4D97-AF65-F5344CB8AC3E}">
        <p14:creationId xmlns:p14="http://schemas.microsoft.com/office/powerpoint/2010/main" val="168371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7800B-FEFF-1064-3643-D49E0249D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91" y="124634"/>
            <a:ext cx="10498592" cy="1400530"/>
          </a:xfrm>
        </p:spPr>
        <p:txBody>
          <a:bodyPr/>
          <a:lstStyle/>
          <a:p>
            <a:r>
              <a:rPr lang="en-US" dirty="0"/>
              <a:t>Programs Needed for Development and Research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7B245-06FE-9ADD-9D50-72EB3B810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9" y="1525164"/>
            <a:ext cx="4064000" cy="5332836"/>
          </a:xfrm>
        </p:spPr>
        <p:txBody>
          <a:bodyPr/>
          <a:lstStyle/>
          <a:p>
            <a:r>
              <a:rPr lang="en-US" dirty="0"/>
              <a:t>RCBenchmark</a:t>
            </a:r>
          </a:p>
          <a:p>
            <a:pPr lvl="1"/>
            <a:r>
              <a:rPr lang="en-US" dirty="0"/>
              <a:t>Collecting data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4C4C15-3B20-FF03-419B-CBE106A2BE82}"/>
              </a:ext>
            </a:extLst>
          </p:cNvPr>
          <p:cNvSpPr txBox="1"/>
          <p:nvPr/>
        </p:nvSpPr>
        <p:spPr>
          <a:xfrm>
            <a:off x="5155141" y="2699808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D65760-27A6-9A32-E5DD-2FB2E5B377A0}"/>
              </a:ext>
            </a:extLst>
          </p:cNvPr>
          <p:cNvSpPr txBox="1">
            <a:spLocks/>
          </p:cNvSpPr>
          <p:nvPr/>
        </p:nvSpPr>
        <p:spPr>
          <a:xfrm>
            <a:off x="8127999" y="1525164"/>
            <a:ext cx="4064001" cy="533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Excel</a:t>
            </a:r>
          </a:p>
          <a:p>
            <a:pPr lvl="1"/>
            <a:r>
              <a:rPr lang="en-US" dirty="0"/>
              <a:t>Analyzing Data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9E31C1-01CB-FA99-1911-DBD375E80526}"/>
              </a:ext>
            </a:extLst>
          </p:cNvPr>
          <p:cNvSpPr txBox="1">
            <a:spLocks/>
          </p:cNvSpPr>
          <p:nvPr/>
        </p:nvSpPr>
        <p:spPr>
          <a:xfrm>
            <a:off x="0" y="1525165"/>
            <a:ext cx="4064000" cy="5332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SolidWorks</a:t>
            </a:r>
          </a:p>
          <a:p>
            <a:pPr lvl="1"/>
            <a:r>
              <a:rPr lang="en-US" dirty="0"/>
              <a:t>Flow Simulations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1C3416-35D9-5155-D2AF-3A04746004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2" r="-152" b="40541"/>
          <a:stretch/>
        </p:blipFill>
        <p:spPr>
          <a:xfrm>
            <a:off x="5899149" y="2925694"/>
            <a:ext cx="6292851" cy="39323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515CEE-2D60-8592-47F6-EDA4A14B0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67" y="2925694"/>
            <a:ext cx="5983815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194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B89E5C5-A037-45B3-9D37-3658914D4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CB93B0-521E-443D-9750-AFCFDDB3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A1DAC79-DDBA-4382-9D43-6E5F685BE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5878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880F10-995F-4F01-A83B-7ECDB7BE7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D49266-1F08-40F2-B0E1-1D919DCB5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AACA73D-178F-4CFC-99E3-9F4FCBBD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A23CBC-2045-0632-BD0D-B57CBA41B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03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1E4816-B1D7-6B36-7995-286374FCF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How I will be testing</a:t>
            </a: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8DE43-06A2-DDB9-7E0D-3D1C03E24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25" y="2686766"/>
            <a:ext cx="6066575" cy="38457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 am able to get my hands on a flight thrust stand I will be using that to collect my data like thrust values, voltage, torque, Rotations Per Minute (RPM), Motor Resistance.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derived data will include the Power Efficiency, Mechanical Power, Electrical Power, Motor Efficiency, Overall System Efficiency, Airspeed. 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will then compare all of my data with traditional propeller and then some of the new industry leading toroidal propellers to see how my design compares.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A5536E-280A-C63F-1A76-743882D78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219" y="2383014"/>
            <a:ext cx="6268781" cy="38239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55873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EBC447-23FD-DB0B-BEF6-F221CF070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926516" cy="1622321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EBEBEB"/>
                </a:solidFill>
              </a:rPr>
              <a:t>Tyto</a:t>
            </a:r>
            <a:r>
              <a:rPr lang="en-US" dirty="0">
                <a:solidFill>
                  <a:srgbClr val="EBEBEB"/>
                </a:solidFill>
              </a:rPr>
              <a:t> Robotics (Proposal)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5B025-B7B1-0AA0-DC72-4B1FABF53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118" y="1536290"/>
            <a:ext cx="6961057" cy="506053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Tyto</a:t>
            </a: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Robotics is a company that deals with in depth motor and propeller testing.</a:t>
            </a:r>
          </a:p>
          <a:p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Goal is to get the Series 1585: Drone Thrust Stand</a:t>
            </a:r>
          </a:p>
          <a:p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Valued at $1,075</a:t>
            </a:r>
          </a:p>
          <a:p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load cells for capturing data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No-solder board to easily test different motors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Comes with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RCbenchmark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software that gives real time thrust, torque, power consumption, efficiency, current and voltage data. 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Exportable data tables to then analyze each component of the test. 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B28ED-591C-6ACD-B4B3-5F3F915D4A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" r="57768"/>
          <a:stretch/>
        </p:blipFill>
        <p:spPr>
          <a:xfrm>
            <a:off x="7229175" y="1"/>
            <a:ext cx="5844793" cy="6857999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46952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A8ACEA-5B4B-4AC6-A227-6A0E014A5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54BE42-0A76-4E08-8E93-933FEE57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15">
            <a:extLst>
              <a:ext uri="{FF2B5EF4-FFF2-40B4-BE49-F238E27FC236}">
                <a16:creationId xmlns:a16="http://schemas.microsoft.com/office/drawing/2014/main" id="{BC170363-AD0C-449E-B5CC-30A228247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A1E278-7C00-3C38-193F-95E133DE4F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515" y="0"/>
            <a:ext cx="5352993" cy="4202099"/>
          </a:xfrm>
          <a:prstGeom prst="rect">
            <a:avLst/>
          </a:prstGeom>
          <a:effectLst/>
        </p:spPr>
      </p:pic>
      <p:sp useBgFill="1">
        <p:nvSpPr>
          <p:cNvPr id="28" name="Freeform 5">
            <a:extLst>
              <a:ext uri="{FF2B5EF4-FFF2-40B4-BE49-F238E27FC236}">
                <a16:creationId xmlns:a16="http://schemas.microsoft.com/office/drawing/2014/main" id="{1F63DF7C-AFED-49CB-8FAF-B69387E9C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4055532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5EA98B-79D5-5540-C8EB-8B109183F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8" y="4854344"/>
            <a:ext cx="9345155" cy="86180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Tyto Robotics: 1585 Thrust Stand Design Specifications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349795-979A-C377-14F7-C210B805D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2" y="122190"/>
            <a:ext cx="4794250" cy="385592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47280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</vt:lpstr>
      <vt:lpstr>Designing the Future Propeller</vt:lpstr>
      <vt:lpstr>Nature of the project</vt:lpstr>
      <vt:lpstr>Plan of Attack</vt:lpstr>
      <vt:lpstr>Timeline</vt:lpstr>
      <vt:lpstr>Programs Needed for Development and Research </vt:lpstr>
      <vt:lpstr>PowerPoint Presentation</vt:lpstr>
      <vt:lpstr>How I will be testing</vt:lpstr>
      <vt:lpstr>Tyto Robotics (Proposal) </vt:lpstr>
      <vt:lpstr>Tyto Robotics: 1585 Thrust Stand Design Specifications </vt:lpstr>
      <vt:lpstr>Supplementary Goals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the Future Propeller</dc:title>
  <dc:creator>Zander I Farr</dc:creator>
  <cp:lastModifiedBy>Zander Farr</cp:lastModifiedBy>
  <cp:revision>2</cp:revision>
  <dcterms:created xsi:type="dcterms:W3CDTF">2024-08-28T19:32:55Z</dcterms:created>
  <dcterms:modified xsi:type="dcterms:W3CDTF">2024-08-30T17:44:51Z</dcterms:modified>
</cp:coreProperties>
</file>