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5a6a0d693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5a6a0d69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5a6a0d6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5a6a0d6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5a6a0d69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5a6a0d69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5a6a0d693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5a6a0d69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5a6a0d69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05a6a0d6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5a6a0d69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05a6a0d69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5a6a0d69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05a6a0d69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5a6a0d69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5a6a0d69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Capstone Progress Report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Jeffrey DeSarro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Milestones: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3D print blades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out different types of materials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Finding out which material is most </a:t>
            </a:r>
            <a:r>
              <a:rPr lang="en"/>
              <a:t>efficient</a:t>
            </a:r>
            <a:r>
              <a:rPr lang="en"/>
              <a:t> for propeller blades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Blade</a:t>
            </a: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626" y="1440077"/>
            <a:ext cx="2954697" cy="258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8436" y="1116162"/>
            <a:ext cx="4252893" cy="291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Measurements Taken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153500" y="1564225"/>
            <a:ext cx="2775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used: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-Dial caliper: thickness, radius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-Ruler: lengths</a:t>
            </a: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615964" y="173737"/>
            <a:ext cx="3475274" cy="540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SolidWorks Progress</a:t>
            </a:r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175" y="1026350"/>
            <a:ext cx="6990576" cy="365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 Fiber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ASA (</a:t>
            </a:r>
            <a:r>
              <a:rPr lang="en"/>
              <a:t>Acrylonitrile Styrene Acrylate)</a:t>
            </a:r>
            <a:r>
              <a:rPr lang="en" sz="135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/>
              <a:t>filament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Density - 1.3 g/cm^3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20% carbon fiber, 80% ASA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Diameter - 1.75 mm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Diameter tolerance - +-0.05 mm</a:t>
            </a:r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250" y="992727"/>
            <a:ext cx="3104725" cy="280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Nylon PA12 + GF15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Nylon reinforced with glass fiber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Glass fiber constitutes 15% of filament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Significantly more durable, stiffer than pure nylon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Density - 1.13 g/cm^3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Diameter - 1.75 mm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Diameter tolerance of +-0.02 mm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Printer Plastic</a:t>
            </a:r>
            <a:endParaRPr/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Density - 1.25 g/cm^3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Diameter - 1.75 mm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Diameter tolerance - +-0.05 mm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Acrylonitrile Butadiene Styrene (ABS) filament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1297500" y="1202875"/>
            <a:ext cx="7038900" cy="34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10"/>
              <a:t>October 4th - Complete making blade on software</a:t>
            </a:r>
            <a:endParaRPr sz="5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10"/>
              <a:t>October 11th - Print out blades</a:t>
            </a:r>
            <a:endParaRPr sz="5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10"/>
              <a:t>October 18th - Print blades/Make sure blades are correct dimensions and make corrections if need be</a:t>
            </a:r>
            <a:endParaRPr sz="5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10"/>
              <a:t>October 25th - Start testing blades via wind tunnels, thrust stand, simulations</a:t>
            </a:r>
            <a:endParaRPr sz="5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10"/>
              <a:t>November 1st - </a:t>
            </a:r>
            <a:r>
              <a:rPr lang="en" sz="5210"/>
              <a:t>Make adjustments if necessary when testing and start wrapping up testing</a:t>
            </a:r>
            <a:endParaRPr sz="5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10"/>
              <a:t>November 8th - Finish testing and gather results</a:t>
            </a:r>
            <a:endParaRPr sz="5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10"/>
              <a:t>November 15th - </a:t>
            </a:r>
            <a:r>
              <a:rPr lang="en" sz="5210"/>
              <a:t>Compare results between different material blades</a:t>
            </a:r>
            <a:endParaRPr sz="521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10"/>
              <a:t>December 6th - Complete final presentation</a:t>
            </a:r>
            <a:endParaRPr sz="521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