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6" r:id="rId4"/>
    <p:sldId id="260" r:id="rId5"/>
    <p:sldId id="271" r:id="rId6"/>
    <p:sldId id="280" r:id="rId7"/>
    <p:sldId id="262" r:id="rId8"/>
    <p:sldId id="273" r:id="rId9"/>
    <p:sldId id="275" r:id="rId10"/>
    <p:sldId id="269" r:id="rId11"/>
    <p:sldId id="263" r:id="rId12"/>
    <p:sldId id="267" r:id="rId13"/>
    <p:sldId id="268" r:id="rId14"/>
    <p:sldId id="277" r:id="rId15"/>
    <p:sldId id="278" r:id="rId16"/>
    <p:sldId id="279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9C0C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4"/>
    <p:restoredTop sz="94650"/>
  </p:normalViewPr>
  <p:slideViewPr>
    <p:cSldViewPr snapToGrid="0" snapToObjects="1">
      <p:cViewPr varScale="1">
        <p:scale>
          <a:sx n="50" d="100"/>
          <a:sy n="50" d="100"/>
        </p:scale>
        <p:origin x="184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BA565-BB00-194F-95A8-407705550428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7FF00-5E01-AC4F-A585-EF28926401E0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Week 5</a:t>
          </a:r>
        </a:p>
      </dgm:t>
    </dgm:pt>
    <dgm:pt modelId="{319448CE-4C34-3A40-987E-E21651350C93}" type="parTrans" cxnId="{DE1E3C94-FB00-6448-ABD7-3149AA803B87}">
      <dgm:prSet/>
      <dgm:spPr/>
      <dgm:t>
        <a:bodyPr/>
        <a:lstStyle/>
        <a:p>
          <a:endParaRPr lang="en-US"/>
        </a:p>
      </dgm:t>
    </dgm:pt>
    <dgm:pt modelId="{1906B51C-91C5-474F-B887-5C391B8B4483}" type="sibTrans" cxnId="{DE1E3C94-FB00-6448-ABD7-3149AA803B8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813A629-48F7-FD4F-9540-CFAC8F392967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Finish ordering materials</a:t>
          </a:r>
        </a:p>
      </dgm:t>
    </dgm:pt>
    <dgm:pt modelId="{76E3129C-8BE6-A641-9D53-68B7D3E0F33A}" type="parTrans" cxnId="{1C718017-378D-0445-976C-B92985A75E37}">
      <dgm:prSet/>
      <dgm:spPr/>
      <dgm:t>
        <a:bodyPr/>
        <a:lstStyle/>
        <a:p>
          <a:endParaRPr lang="en-US"/>
        </a:p>
      </dgm:t>
    </dgm:pt>
    <dgm:pt modelId="{EC6A3A98-1F2D-DE46-B59C-D91B954DFF1A}" type="sibTrans" cxnId="{1C718017-378D-0445-976C-B92985A75E37}">
      <dgm:prSet/>
      <dgm:spPr/>
      <dgm:t>
        <a:bodyPr/>
        <a:lstStyle/>
        <a:p>
          <a:endParaRPr lang="en-US"/>
        </a:p>
      </dgm:t>
    </dgm:pt>
    <dgm:pt modelId="{A42284A8-7891-AD4A-BF3D-51354A931089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Start background runs </a:t>
          </a:r>
        </a:p>
      </dgm:t>
    </dgm:pt>
    <dgm:pt modelId="{1E572E46-7BD8-1C40-9BEA-3E7E61E83804}" type="parTrans" cxnId="{17D8554D-62F1-0948-AF12-BAAA3C408CEA}">
      <dgm:prSet/>
      <dgm:spPr/>
      <dgm:t>
        <a:bodyPr/>
        <a:lstStyle/>
        <a:p>
          <a:endParaRPr lang="en-US"/>
        </a:p>
      </dgm:t>
    </dgm:pt>
    <dgm:pt modelId="{66DF255B-62F3-404F-9510-CAA06B010785}" type="sibTrans" cxnId="{17D8554D-62F1-0948-AF12-BAAA3C408CEA}">
      <dgm:prSet/>
      <dgm:spPr/>
      <dgm:t>
        <a:bodyPr/>
        <a:lstStyle/>
        <a:p>
          <a:endParaRPr lang="en-US"/>
        </a:p>
      </dgm:t>
    </dgm:pt>
    <dgm:pt modelId="{9415CBA3-12E6-274B-8BCE-7E008F5B545C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Week 6</a:t>
          </a:r>
        </a:p>
      </dgm:t>
    </dgm:pt>
    <dgm:pt modelId="{263BA034-D9CE-464F-B8CD-DFF73D87C62F}" type="parTrans" cxnId="{E221573D-4DE1-A94E-87E9-70DB1F1054E9}">
      <dgm:prSet/>
      <dgm:spPr/>
      <dgm:t>
        <a:bodyPr/>
        <a:lstStyle/>
        <a:p>
          <a:endParaRPr lang="en-US"/>
        </a:p>
      </dgm:t>
    </dgm:pt>
    <dgm:pt modelId="{372396A1-34E3-F641-9D72-2D76CAE6A35C}" type="sibTrans" cxnId="{E221573D-4DE1-A94E-87E9-70DB1F1054E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038F07B-D196-1043-B91A-C4F0742DE371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Continuation of background runs </a:t>
          </a:r>
        </a:p>
      </dgm:t>
    </dgm:pt>
    <dgm:pt modelId="{FB428382-7216-1A4B-AC54-2AB189F4B1A5}" type="parTrans" cxnId="{D2AC26D6-E686-D043-A6AB-E36818181294}">
      <dgm:prSet/>
      <dgm:spPr/>
      <dgm:t>
        <a:bodyPr/>
        <a:lstStyle/>
        <a:p>
          <a:endParaRPr lang="en-US"/>
        </a:p>
      </dgm:t>
    </dgm:pt>
    <dgm:pt modelId="{2E86196E-BEF2-3447-9F65-F45731F8A6A6}" type="sibTrans" cxnId="{D2AC26D6-E686-D043-A6AB-E36818181294}">
      <dgm:prSet/>
      <dgm:spPr/>
      <dgm:t>
        <a:bodyPr/>
        <a:lstStyle/>
        <a:p>
          <a:endParaRPr lang="en-US"/>
        </a:p>
      </dgm:t>
    </dgm:pt>
    <dgm:pt modelId="{A14F8506-255A-4C4B-B0AF-BCDFE266366B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From data choose site for remainder of data collection</a:t>
          </a:r>
        </a:p>
      </dgm:t>
    </dgm:pt>
    <dgm:pt modelId="{FC8D903A-7E43-FC4B-9408-55414F4CFCEA}" type="parTrans" cxnId="{C8C9341A-2F24-E347-ACA9-3C2E7B6C89A8}">
      <dgm:prSet/>
      <dgm:spPr/>
      <dgm:t>
        <a:bodyPr/>
        <a:lstStyle/>
        <a:p>
          <a:endParaRPr lang="en-US"/>
        </a:p>
      </dgm:t>
    </dgm:pt>
    <dgm:pt modelId="{A7E57E4E-8622-5145-881A-876EB90EB441}" type="sibTrans" cxnId="{C8C9341A-2F24-E347-ACA9-3C2E7B6C89A8}">
      <dgm:prSet/>
      <dgm:spPr/>
      <dgm:t>
        <a:bodyPr/>
        <a:lstStyle/>
        <a:p>
          <a:endParaRPr lang="en-US"/>
        </a:p>
      </dgm:t>
    </dgm:pt>
    <dgm:pt modelId="{5CBA8A59-8A42-094D-8971-58FD772786C2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Week 7</a:t>
          </a:r>
        </a:p>
      </dgm:t>
    </dgm:pt>
    <dgm:pt modelId="{E63F7EF8-2AAC-1040-98F1-3EDA2B93D81E}" type="parTrans" cxnId="{A6C6A947-8ED4-9B4C-AFB0-AA49AA2BB811}">
      <dgm:prSet/>
      <dgm:spPr/>
      <dgm:t>
        <a:bodyPr/>
        <a:lstStyle/>
        <a:p>
          <a:endParaRPr lang="en-US"/>
        </a:p>
      </dgm:t>
    </dgm:pt>
    <dgm:pt modelId="{72F44DE3-4548-574E-93DD-81FF6C670124}" type="sibTrans" cxnId="{A6C6A947-8ED4-9B4C-AFB0-AA49AA2BB811}">
      <dgm:prSet/>
      <dgm:spPr/>
      <dgm:t>
        <a:bodyPr/>
        <a:lstStyle/>
        <a:p>
          <a:endParaRPr lang="en-US"/>
        </a:p>
      </dgm:t>
    </dgm:pt>
    <dgm:pt modelId="{11EAEA15-5007-304C-8ACA-DE01B16FB204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Begin data collection for baseline samples</a:t>
          </a:r>
        </a:p>
      </dgm:t>
    </dgm:pt>
    <dgm:pt modelId="{E72823B5-7057-664A-BDD5-8D5E3F5B882D}" type="parTrans" cxnId="{6D673474-E8C4-9C49-900E-194F9D1D80D8}">
      <dgm:prSet/>
      <dgm:spPr/>
      <dgm:t>
        <a:bodyPr/>
        <a:lstStyle/>
        <a:p>
          <a:endParaRPr lang="en-US"/>
        </a:p>
      </dgm:t>
    </dgm:pt>
    <dgm:pt modelId="{D77E9BFC-7AA4-B14E-AA12-89D8AC7ED734}" type="sibTrans" cxnId="{6D673474-E8C4-9C49-900E-194F9D1D80D8}">
      <dgm:prSet/>
      <dgm:spPr/>
      <dgm:t>
        <a:bodyPr/>
        <a:lstStyle/>
        <a:p>
          <a:endParaRPr lang="en-US"/>
        </a:p>
      </dgm:t>
    </dgm:pt>
    <dgm:pt modelId="{A7CB03F8-CDDC-7C44-ADAE-099AA599C55F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Roughly 1-2 run days per sample</a:t>
          </a:r>
        </a:p>
      </dgm:t>
    </dgm:pt>
    <dgm:pt modelId="{26176EF5-9370-D745-A2C7-2A7A335DF655}" type="parTrans" cxnId="{1F9ABF73-8D9E-9A46-B5B9-B39B1FB5681B}">
      <dgm:prSet/>
      <dgm:spPr/>
      <dgm:t>
        <a:bodyPr/>
        <a:lstStyle/>
        <a:p>
          <a:endParaRPr lang="en-US"/>
        </a:p>
      </dgm:t>
    </dgm:pt>
    <dgm:pt modelId="{0E305654-DE8B-9749-8153-C78A6B1B98C5}" type="sibTrans" cxnId="{1F9ABF73-8D9E-9A46-B5B9-B39B1FB5681B}">
      <dgm:prSet/>
      <dgm:spPr/>
      <dgm:t>
        <a:bodyPr/>
        <a:lstStyle/>
        <a:p>
          <a:endParaRPr lang="en-US"/>
        </a:p>
      </dgm:t>
    </dgm:pt>
    <dgm:pt modelId="{CF77B41A-CEE5-BB41-873B-5E637F1D6546}" type="pres">
      <dgm:prSet presAssocID="{D5CBA565-BB00-194F-95A8-407705550428}" presName="Name0" presStyleCnt="0">
        <dgm:presLayoutVars>
          <dgm:dir/>
          <dgm:resizeHandles val="exact"/>
        </dgm:presLayoutVars>
      </dgm:prSet>
      <dgm:spPr/>
    </dgm:pt>
    <dgm:pt modelId="{F0271398-23C0-C247-925C-A0B5A62668E6}" type="pres">
      <dgm:prSet presAssocID="{26C7FF00-5E01-AC4F-A585-EF28926401E0}" presName="composite" presStyleCnt="0"/>
      <dgm:spPr/>
    </dgm:pt>
    <dgm:pt modelId="{D0CAAA10-3E30-2340-A72F-901B4001079F}" type="pres">
      <dgm:prSet presAssocID="{26C7FF00-5E01-AC4F-A585-EF28926401E0}" presName="imagSh" presStyleLbl="bgImgPlace1" presStyleIdx="0" presStyleCnt="3"/>
      <dgm:spPr>
        <a:solidFill>
          <a:schemeClr val="tx1">
            <a:lumMod val="75000"/>
            <a:lumOff val="25000"/>
          </a:schemeClr>
        </a:solidFill>
      </dgm:spPr>
    </dgm:pt>
    <dgm:pt modelId="{29662B41-2939-0743-803C-116D582CF8AB}" type="pres">
      <dgm:prSet presAssocID="{26C7FF00-5E01-AC4F-A585-EF28926401E0}" presName="txNode" presStyleLbl="node1" presStyleIdx="0" presStyleCnt="3">
        <dgm:presLayoutVars>
          <dgm:bulletEnabled val="1"/>
        </dgm:presLayoutVars>
      </dgm:prSet>
      <dgm:spPr/>
    </dgm:pt>
    <dgm:pt modelId="{5D62C526-C0B1-A04A-9A0F-79B0217421E9}" type="pres">
      <dgm:prSet presAssocID="{1906B51C-91C5-474F-B887-5C391B8B4483}" presName="sibTrans" presStyleLbl="sibTrans2D1" presStyleIdx="0" presStyleCnt="2"/>
      <dgm:spPr/>
    </dgm:pt>
    <dgm:pt modelId="{516B00A2-28CA-594A-9B85-E691009F3204}" type="pres">
      <dgm:prSet presAssocID="{1906B51C-91C5-474F-B887-5C391B8B4483}" presName="connTx" presStyleLbl="sibTrans2D1" presStyleIdx="0" presStyleCnt="2"/>
      <dgm:spPr/>
    </dgm:pt>
    <dgm:pt modelId="{B0619C31-46A2-034D-83C0-E7424EA80D6D}" type="pres">
      <dgm:prSet presAssocID="{9415CBA3-12E6-274B-8BCE-7E008F5B545C}" presName="composite" presStyleCnt="0"/>
      <dgm:spPr/>
    </dgm:pt>
    <dgm:pt modelId="{D6AC93E2-9C29-8B4F-BBA4-6D2961C6E5F9}" type="pres">
      <dgm:prSet presAssocID="{9415CBA3-12E6-274B-8BCE-7E008F5B545C}" presName="imagSh" presStyleLbl="bgImgPlace1" presStyleIdx="1" presStyleCnt="3"/>
      <dgm:spPr>
        <a:solidFill>
          <a:schemeClr val="tx1">
            <a:lumMod val="75000"/>
            <a:lumOff val="25000"/>
          </a:schemeClr>
        </a:solidFill>
      </dgm:spPr>
    </dgm:pt>
    <dgm:pt modelId="{A2B18529-277E-2340-B0EF-1814CF944C58}" type="pres">
      <dgm:prSet presAssocID="{9415CBA3-12E6-274B-8BCE-7E008F5B545C}" presName="txNode" presStyleLbl="node1" presStyleIdx="1" presStyleCnt="3">
        <dgm:presLayoutVars>
          <dgm:bulletEnabled val="1"/>
        </dgm:presLayoutVars>
      </dgm:prSet>
      <dgm:spPr/>
    </dgm:pt>
    <dgm:pt modelId="{B137A71A-2110-6449-844B-CA3BE2EBB2F3}" type="pres">
      <dgm:prSet presAssocID="{372396A1-34E3-F641-9D72-2D76CAE6A35C}" presName="sibTrans" presStyleLbl="sibTrans2D1" presStyleIdx="1" presStyleCnt="2"/>
      <dgm:spPr/>
    </dgm:pt>
    <dgm:pt modelId="{513656EA-AE4B-F542-9906-4748FAEF2125}" type="pres">
      <dgm:prSet presAssocID="{372396A1-34E3-F641-9D72-2D76CAE6A35C}" presName="connTx" presStyleLbl="sibTrans2D1" presStyleIdx="1" presStyleCnt="2"/>
      <dgm:spPr/>
    </dgm:pt>
    <dgm:pt modelId="{CB2A5EA4-EAD0-CD49-A5FB-BFBB2F3BA8D5}" type="pres">
      <dgm:prSet presAssocID="{5CBA8A59-8A42-094D-8971-58FD772786C2}" presName="composite" presStyleCnt="0"/>
      <dgm:spPr/>
    </dgm:pt>
    <dgm:pt modelId="{1E0BF1B2-B10B-A940-BC41-BE8C461DD6D8}" type="pres">
      <dgm:prSet presAssocID="{5CBA8A59-8A42-094D-8971-58FD772786C2}" presName="imagSh" presStyleLbl="bgImgPlace1" presStyleIdx="2" presStyleCnt="3"/>
      <dgm:spPr>
        <a:solidFill>
          <a:schemeClr val="tx1">
            <a:lumMod val="75000"/>
            <a:lumOff val="25000"/>
          </a:schemeClr>
        </a:solidFill>
      </dgm:spPr>
    </dgm:pt>
    <dgm:pt modelId="{CDEA95C2-BCB6-824C-964F-664C36F82B6A}" type="pres">
      <dgm:prSet presAssocID="{5CBA8A59-8A42-094D-8971-58FD772786C2}" presName="txNode" presStyleLbl="node1" presStyleIdx="2" presStyleCnt="3">
        <dgm:presLayoutVars>
          <dgm:bulletEnabled val="1"/>
        </dgm:presLayoutVars>
      </dgm:prSet>
      <dgm:spPr/>
    </dgm:pt>
  </dgm:ptLst>
  <dgm:cxnLst>
    <dgm:cxn modelId="{472D3F08-D321-B34C-B617-F20F85E6600B}" type="presOf" srcId="{1906B51C-91C5-474F-B887-5C391B8B4483}" destId="{5D62C526-C0B1-A04A-9A0F-79B0217421E9}" srcOrd="0" destOrd="0" presId="urn:microsoft.com/office/officeart/2005/8/layout/hProcess10"/>
    <dgm:cxn modelId="{D3750A09-2015-0444-87A6-343F859E520D}" type="presOf" srcId="{4813A629-48F7-FD4F-9540-CFAC8F392967}" destId="{29662B41-2939-0743-803C-116D582CF8AB}" srcOrd="0" destOrd="1" presId="urn:microsoft.com/office/officeart/2005/8/layout/hProcess10"/>
    <dgm:cxn modelId="{E8F9D014-1162-174E-873B-2E188E2AF777}" type="presOf" srcId="{11EAEA15-5007-304C-8ACA-DE01B16FB204}" destId="{CDEA95C2-BCB6-824C-964F-664C36F82B6A}" srcOrd="0" destOrd="1" presId="urn:microsoft.com/office/officeart/2005/8/layout/hProcess10"/>
    <dgm:cxn modelId="{1C718017-378D-0445-976C-B92985A75E37}" srcId="{26C7FF00-5E01-AC4F-A585-EF28926401E0}" destId="{4813A629-48F7-FD4F-9540-CFAC8F392967}" srcOrd="0" destOrd="0" parTransId="{76E3129C-8BE6-A641-9D53-68B7D3E0F33A}" sibTransId="{EC6A3A98-1F2D-DE46-B59C-D91B954DFF1A}"/>
    <dgm:cxn modelId="{C8C9341A-2F24-E347-ACA9-3C2E7B6C89A8}" srcId="{9415CBA3-12E6-274B-8BCE-7E008F5B545C}" destId="{A14F8506-255A-4C4B-B0AF-BCDFE266366B}" srcOrd="1" destOrd="0" parTransId="{FC8D903A-7E43-FC4B-9408-55414F4CFCEA}" sibTransId="{A7E57E4E-8622-5145-881A-876EB90EB441}"/>
    <dgm:cxn modelId="{95653721-18AC-1D4A-A3FB-FE7E3938C301}" type="presOf" srcId="{D5CBA565-BB00-194F-95A8-407705550428}" destId="{CF77B41A-CEE5-BB41-873B-5E637F1D6546}" srcOrd="0" destOrd="0" presId="urn:microsoft.com/office/officeart/2005/8/layout/hProcess10"/>
    <dgm:cxn modelId="{58957B37-8706-8B4A-97CB-A732BD6B026B}" type="presOf" srcId="{C038F07B-D196-1043-B91A-C4F0742DE371}" destId="{A2B18529-277E-2340-B0EF-1814CF944C58}" srcOrd="0" destOrd="1" presId="urn:microsoft.com/office/officeart/2005/8/layout/hProcess10"/>
    <dgm:cxn modelId="{E221573D-4DE1-A94E-87E9-70DB1F1054E9}" srcId="{D5CBA565-BB00-194F-95A8-407705550428}" destId="{9415CBA3-12E6-274B-8BCE-7E008F5B545C}" srcOrd="1" destOrd="0" parTransId="{263BA034-D9CE-464F-B8CD-DFF73D87C62F}" sibTransId="{372396A1-34E3-F641-9D72-2D76CAE6A35C}"/>
    <dgm:cxn modelId="{A6C6A947-8ED4-9B4C-AFB0-AA49AA2BB811}" srcId="{D5CBA565-BB00-194F-95A8-407705550428}" destId="{5CBA8A59-8A42-094D-8971-58FD772786C2}" srcOrd="2" destOrd="0" parTransId="{E63F7EF8-2AAC-1040-98F1-3EDA2B93D81E}" sibTransId="{72F44DE3-4548-574E-93DD-81FF6C670124}"/>
    <dgm:cxn modelId="{17D8554D-62F1-0948-AF12-BAAA3C408CEA}" srcId="{26C7FF00-5E01-AC4F-A585-EF28926401E0}" destId="{A42284A8-7891-AD4A-BF3D-51354A931089}" srcOrd="1" destOrd="0" parTransId="{1E572E46-7BD8-1C40-9BEA-3E7E61E83804}" sibTransId="{66DF255B-62F3-404F-9510-CAA06B010785}"/>
    <dgm:cxn modelId="{B6D53361-D2AA-6B40-BE03-1F8064934B56}" type="presOf" srcId="{1906B51C-91C5-474F-B887-5C391B8B4483}" destId="{516B00A2-28CA-594A-9B85-E691009F3204}" srcOrd="1" destOrd="0" presId="urn:microsoft.com/office/officeart/2005/8/layout/hProcess10"/>
    <dgm:cxn modelId="{1F9ABF73-8D9E-9A46-B5B9-B39B1FB5681B}" srcId="{5CBA8A59-8A42-094D-8971-58FD772786C2}" destId="{A7CB03F8-CDDC-7C44-ADAE-099AA599C55F}" srcOrd="1" destOrd="0" parTransId="{26176EF5-9370-D745-A2C7-2A7A335DF655}" sibTransId="{0E305654-DE8B-9749-8153-C78A6B1B98C5}"/>
    <dgm:cxn modelId="{6D673474-E8C4-9C49-900E-194F9D1D80D8}" srcId="{5CBA8A59-8A42-094D-8971-58FD772786C2}" destId="{11EAEA15-5007-304C-8ACA-DE01B16FB204}" srcOrd="0" destOrd="0" parTransId="{E72823B5-7057-664A-BDD5-8D5E3F5B882D}" sibTransId="{D77E9BFC-7AA4-B14E-AA12-89D8AC7ED734}"/>
    <dgm:cxn modelId="{DE1E3C94-FB00-6448-ABD7-3149AA803B87}" srcId="{D5CBA565-BB00-194F-95A8-407705550428}" destId="{26C7FF00-5E01-AC4F-A585-EF28926401E0}" srcOrd="0" destOrd="0" parTransId="{319448CE-4C34-3A40-987E-E21651350C93}" sibTransId="{1906B51C-91C5-474F-B887-5C391B8B4483}"/>
    <dgm:cxn modelId="{5E91F594-2EA6-F44C-A917-6D39DE9E5726}" type="presOf" srcId="{26C7FF00-5E01-AC4F-A585-EF28926401E0}" destId="{29662B41-2939-0743-803C-116D582CF8AB}" srcOrd="0" destOrd="0" presId="urn:microsoft.com/office/officeart/2005/8/layout/hProcess10"/>
    <dgm:cxn modelId="{13943AA6-1C2D-9D48-A246-245C1C6FF048}" type="presOf" srcId="{5CBA8A59-8A42-094D-8971-58FD772786C2}" destId="{CDEA95C2-BCB6-824C-964F-664C36F82B6A}" srcOrd="0" destOrd="0" presId="urn:microsoft.com/office/officeart/2005/8/layout/hProcess10"/>
    <dgm:cxn modelId="{6006AFB5-4B6B-6A4B-BB8D-836F565AE217}" type="presOf" srcId="{A7CB03F8-CDDC-7C44-ADAE-099AA599C55F}" destId="{CDEA95C2-BCB6-824C-964F-664C36F82B6A}" srcOrd="0" destOrd="2" presId="urn:microsoft.com/office/officeart/2005/8/layout/hProcess10"/>
    <dgm:cxn modelId="{0DEF67C3-A399-3642-B752-9AA0DBEAC552}" type="presOf" srcId="{372396A1-34E3-F641-9D72-2D76CAE6A35C}" destId="{513656EA-AE4B-F542-9906-4748FAEF2125}" srcOrd="1" destOrd="0" presId="urn:microsoft.com/office/officeart/2005/8/layout/hProcess10"/>
    <dgm:cxn modelId="{27E974C8-314B-D84A-BA5A-1D386C1204AD}" type="presOf" srcId="{9415CBA3-12E6-274B-8BCE-7E008F5B545C}" destId="{A2B18529-277E-2340-B0EF-1814CF944C58}" srcOrd="0" destOrd="0" presId="urn:microsoft.com/office/officeart/2005/8/layout/hProcess10"/>
    <dgm:cxn modelId="{D2AC26D6-E686-D043-A6AB-E36818181294}" srcId="{9415CBA3-12E6-274B-8BCE-7E008F5B545C}" destId="{C038F07B-D196-1043-B91A-C4F0742DE371}" srcOrd="0" destOrd="0" parTransId="{FB428382-7216-1A4B-AC54-2AB189F4B1A5}" sibTransId="{2E86196E-BEF2-3447-9F65-F45731F8A6A6}"/>
    <dgm:cxn modelId="{05E1F7DA-9091-774E-B629-7C9132D5E271}" type="presOf" srcId="{A14F8506-255A-4C4B-B0AF-BCDFE266366B}" destId="{A2B18529-277E-2340-B0EF-1814CF944C58}" srcOrd="0" destOrd="2" presId="urn:microsoft.com/office/officeart/2005/8/layout/hProcess10"/>
    <dgm:cxn modelId="{D547EBE6-68A2-E44C-B32A-07D0BC7F5F0F}" type="presOf" srcId="{A42284A8-7891-AD4A-BF3D-51354A931089}" destId="{29662B41-2939-0743-803C-116D582CF8AB}" srcOrd="0" destOrd="2" presId="urn:microsoft.com/office/officeart/2005/8/layout/hProcess10"/>
    <dgm:cxn modelId="{020E49F1-E5B3-9143-84EE-B7036AC6C27B}" type="presOf" srcId="{372396A1-34E3-F641-9D72-2D76CAE6A35C}" destId="{B137A71A-2110-6449-844B-CA3BE2EBB2F3}" srcOrd="0" destOrd="0" presId="urn:microsoft.com/office/officeart/2005/8/layout/hProcess10"/>
    <dgm:cxn modelId="{DDF44929-489E-794D-ABD6-D7BD7F0F5B05}" type="presParOf" srcId="{CF77B41A-CEE5-BB41-873B-5E637F1D6546}" destId="{F0271398-23C0-C247-925C-A0B5A62668E6}" srcOrd="0" destOrd="0" presId="urn:microsoft.com/office/officeart/2005/8/layout/hProcess10"/>
    <dgm:cxn modelId="{FDA82C89-1AE7-5C4A-AF4C-3A8484181E88}" type="presParOf" srcId="{F0271398-23C0-C247-925C-A0B5A62668E6}" destId="{D0CAAA10-3E30-2340-A72F-901B4001079F}" srcOrd="0" destOrd="0" presId="urn:microsoft.com/office/officeart/2005/8/layout/hProcess10"/>
    <dgm:cxn modelId="{8B67A9A3-52E2-7949-BDAA-638246654516}" type="presParOf" srcId="{F0271398-23C0-C247-925C-A0B5A62668E6}" destId="{29662B41-2939-0743-803C-116D582CF8AB}" srcOrd="1" destOrd="0" presId="urn:microsoft.com/office/officeart/2005/8/layout/hProcess10"/>
    <dgm:cxn modelId="{F8052FBD-C99C-6347-9092-FD1C2058B84E}" type="presParOf" srcId="{CF77B41A-CEE5-BB41-873B-5E637F1D6546}" destId="{5D62C526-C0B1-A04A-9A0F-79B0217421E9}" srcOrd="1" destOrd="0" presId="urn:microsoft.com/office/officeart/2005/8/layout/hProcess10"/>
    <dgm:cxn modelId="{07A4B559-CA9C-A147-91EF-5B4E8020899E}" type="presParOf" srcId="{5D62C526-C0B1-A04A-9A0F-79B0217421E9}" destId="{516B00A2-28CA-594A-9B85-E691009F3204}" srcOrd="0" destOrd="0" presId="urn:microsoft.com/office/officeart/2005/8/layout/hProcess10"/>
    <dgm:cxn modelId="{A66EF8DC-808F-A94D-A4ED-2910680CE2D4}" type="presParOf" srcId="{CF77B41A-CEE5-BB41-873B-5E637F1D6546}" destId="{B0619C31-46A2-034D-83C0-E7424EA80D6D}" srcOrd="2" destOrd="0" presId="urn:microsoft.com/office/officeart/2005/8/layout/hProcess10"/>
    <dgm:cxn modelId="{B65752B2-4F98-EA44-A7E3-A105FC4EC3E6}" type="presParOf" srcId="{B0619C31-46A2-034D-83C0-E7424EA80D6D}" destId="{D6AC93E2-9C29-8B4F-BBA4-6D2961C6E5F9}" srcOrd="0" destOrd="0" presId="urn:microsoft.com/office/officeart/2005/8/layout/hProcess10"/>
    <dgm:cxn modelId="{CC5A2298-31E4-1D4F-9681-DB937E7908B3}" type="presParOf" srcId="{B0619C31-46A2-034D-83C0-E7424EA80D6D}" destId="{A2B18529-277E-2340-B0EF-1814CF944C58}" srcOrd="1" destOrd="0" presId="urn:microsoft.com/office/officeart/2005/8/layout/hProcess10"/>
    <dgm:cxn modelId="{024269BF-C991-CA4E-BC04-33DC20C82B04}" type="presParOf" srcId="{CF77B41A-CEE5-BB41-873B-5E637F1D6546}" destId="{B137A71A-2110-6449-844B-CA3BE2EBB2F3}" srcOrd="3" destOrd="0" presId="urn:microsoft.com/office/officeart/2005/8/layout/hProcess10"/>
    <dgm:cxn modelId="{4A082BA3-CC88-1D4D-B81B-765E276341C5}" type="presParOf" srcId="{B137A71A-2110-6449-844B-CA3BE2EBB2F3}" destId="{513656EA-AE4B-F542-9906-4748FAEF2125}" srcOrd="0" destOrd="0" presId="urn:microsoft.com/office/officeart/2005/8/layout/hProcess10"/>
    <dgm:cxn modelId="{B4B5E8B4-E11D-914A-B67D-E8F0DE0BD6A4}" type="presParOf" srcId="{CF77B41A-CEE5-BB41-873B-5E637F1D6546}" destId="{CB2A5EA4-EAD0-CD49-A5FB-BFBB2F3BA8D5}" srcOrd="4" destOrd="0" presId="urn:microsoft.com/office/officeart/2005/8/layout/hProcess10"/>
    <dgm:cxn modelId="{CFE1CC67-2B86-E648-B2D0-CBCB7D5665C7}" type="presParOf" srcId="{CB2A5EA4-EAD0-CD49-A5FB-BFBB2F3BA8D5}" destId="{1E0BF1B2-B10B-A940-BC41-BE8C461DD6D8}" srcOrd="0" destOrd="0" presId="urn:microsoft.com/office/officeart/2005/8/layout/hProcess10"/>
    <dgm:cxn modelId="{8998F990-05DD-6E42-A476-C88F8D4A53E9}" type="presParOf" srcId="{CB2A5EA4-EAD0-CD49-A5FB-BFBB2F3BA8D5}" destId="{CDEA95C2-BCB6-824C-964F-664C36F82B6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BA565-BB00-194F-95A8-407705550428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7FF00-5E01-AC4F-A585-EF28926401E0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Week 8 </a:t>
          </a:r>
        </a:p>
      </dgm:t>
    </dgm:pt>
    <dgm:pt modelId="{319448CE-4C34-3A40-987E-E21651350C93}" type="parTrans" cxnId="{DE1E3C94-FB00-6448-ABD7-3149AA803B87}">
      <dgm:prSet/>
      <dgm:spPr/>
      <dgm:t>
        <a:bodyPr/>
        <a:lstStyle/>
        <a:p>
          <a:endParaRPr lang="en-US"/>
        </a:p>
      </dgm:t>
    </dgm:pt>
    <dgm:pt modelId="{1906B51C-91C5-474F-B887-5C391B8B4483}" type="sibTrans" cxnId="{DE1E3C94-FB00-6448-ABD7-3149AA803B8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813A629-48F7-FD4F-9540-CFAC8F392967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Possible arrival of new detector</a:t>
          </a:r>
        </a:p>
      </dgm:t>
    </dgm:pt>
    <dgm:pt modelId="{76E3129C-8BE6-A641-9D53-68B7D3E0F33A}" type="parTrans" cxnId="{1C718017-378D-0445-976C-B92985A75E37}">
      <dgm:prSet/>
      <dgm:spPr/>
      <dgm:t>
        <a:bodyPr/>
        <a:lstStyle/>
        <a:p>
          <a:endParaRPr lang="en-US"/>
        </a:p>
      </dgm:t>
    </dgm:pt>
    <dgm:pt modelId="{EC6A3A98-1F2D-DE46-B59C-D91B954DFF1A}" type="sibTrans" cxnId="{1C718017-378D-0445-976C-B92985A75E37}">
      <dgm:prSet/>
      <dgm:spPr/>
      <dgm:t>
        <a:bodyPr/>
        <a:lstStyle/>
        <a:p>
          <a:endParaRPr lang="en-US"/>
        </a:p>
      </dgm:t>
    </dgm:pt>
    <dgm:pt modelId="{A42284A8-7891-AD4A-BF3D-51354A931089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Begin data collection for building material samples (Portland cement)</a:t>
          </a:r>
        </a:p>
      </dgm:t>
    </dgm:pt>
    <dgm:pt modelId="{1E572E46-7BD8-1C40-9BEA-3E7E61E83804}" type="parTrans" cxnId="{17D8554D-62F1-0948-AF12-BAAA3C408CEA}">
      <dgm:prSet/>
      <dgm:spPr/>
      <dgm:t>
        <a:bodyPr/>
        <a:lstStyle/>
        <a:p>
          <a:endParaRPr lang="en-US"/>
        </a:p>
      </dgm:t>
    </dgm:pt>
    <dgm:pt modelId="{66DF255B-62F3-404F-9510-CAA06B010785}" type="sibTrans" cxnId="{17D8554D-62F1-0948-AF12-BAAA3C408CEA}">
      <dgm:prSet/>
      <dgm:spPr/>
      <dgm:t>
        <a:bodyPr/>
        <a:lstStyle/>
        <a:p>
          <a:endParaRPr lang="en-US"/>
        </a:p>
      </dgm:t>
    </dgm:pt>
    <dgm:pt modelId="{9415CBA3-12E6-274B-8BCE-7E008F5B545C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Week 9</a:t>
          </a:r>
        </a:p>
      </dgm:t>
    </dgm:pt>
    <dgm:pt modelId="{263BA034-D9CE-464F-B8CD-DFF73D87C62F}" type="parTrans" cxnId="{E221573D-4DE1-A94E-87E9-70DB1F1054E9}">
      <dgm:prSet/>
      <dgm:spPr/>
      <dgm:t>
        <a:bodyPr/>
        <a:lstStyle/>
        <a:p>
          <a:endParaRPr lang="en-US"/>
        </a:p>
      </dgm:t>
    </dgm:pt>
    <dgm:pt modelId="{372396A1-34E3-F641-9D72-2D76CAE6A35C}" type="sibTrans" cxnId="{E221573D-4DE1-A94E-87E9-70DB1F1054E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038F07B-D196-1043-B91A-C4F0742DE371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Possible data collection for sample obtained from classmate</a:t>
          </a:r>
        </a:p>
      </dgm:t>
    </dgm:pt>
    <dgm:pt modelId="{FB428382-7216-1A4B-AC54-2AB189F4B1A5}" type="parTrans" cxnId="{D2AC26D6-E686-D043-A6AB-E36818181294}">
      <dgm:prSet/>
      <dgm:spPr/>
      <dgm:t>
        <a:bodyPr/>
        <a:lstStyle/>
        <a:p>
          <a:endParaRPr lang="en-US"/>
        </a:p>
      </dgm:t>
    </dgm:pt>
    <dgm:pt modelId="{2E86196E-BEF2-3447-9F65-F45731F8A6A6}" type="sibTrans" cxnId="{D2AC26D6-E686-D043-A6AB-E36818181294}">
      <dgm:prSet/>
      <dgm:spPr/>
      <dgm:t>
        <a:bodyPr/>
        <a:lstStyle/>
        <a:p>
          <a:endParaRPr lang="en-US"/>
        </a:p>
      </dgm:t>
    </dgm:pt>
    <dgm:pt modelId="{A14F8506-255A-4C4B-B0AF-BCDFE266366B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Data collection for brick sample</a:t>
          </a:r>
        </a:p>
      </dgm:t>
    </dgm:pt>
    <dgm:pt modelId="{FC8D903A-7E43-FC4B-9408-55414F4CFCEA}" type="parTrans" cxnId="{C8C9341A-2F24-E347-ACA9-3C2E7B6C89A8}">
      <dgm:prSet/>
      <dgm:spPr/>
      <dgm:t>
        <a:bodyPr/>
        <a:lstStyle/>
        <a:p>
          <a:endParaRPr lang="en-US"/>
        </a:p>
      </dgm:t>
    </dgm:pt>
    <dgm:pt modelId="{A7E57E4E-8622-5145-881A-876EB90EB441}" type="sibTrans" cxnId="{C8C9341A-2F24-E347-ACA9-3C2E7B6C89A8}">
      <dgm:prSet/>
      <dgm:spPr/>
      <dgm:t>
        <a:bodyPr/>
        <a:lstStyle/>
        <a:p>
          <a:endParaRPr lang="en-US"/>
        </a:p>
      </dgm:t>
    </dgm:pt>
    <dgm:pt modelId="{5CBA8A59-8A42-094D-8971-58FD772786C2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Week 10</a:t>
          </a:r>
        </a:p>
      </dgm:t>
    </dgm:pt>
    <dgm:pt modelId="{E63F7EF8-2AAC-1040-98F1-3EDA2B93D81E}" type="parTrans" cxnId="{A6C6A947-8ED4-9B4C-AFB0-AA49AA2BB811}">
      <dgm:prSet/>
      <dgm:spPr/>
      <dgm:t>
        <a:bodyPr/>
        <a:lstStyle/>
        <a:p>
          <a:endParaRPr lang="en-US"/>
        </a:p>
      </dgm:t>
    </dgm:pt>
    <dgm:pt modelId="{72F44DE3-4548-574E-93DD-81FF6C670124}" type="sibTrans" cxnId="{A6C6A947-8ED4-9B4C-AFB0-AA49AA2BB811}">
      <dgm:prSet/>
      <dgm:spPr/>
      <dgm:t>
        <a:bodyPr/>
        <a:lstStyle/>
        <a:p>
          <a:endParaRPr lang="en-US"/>
        </a:p>
      </dgm:t>
    </dgm:pt>
    <dgm:pt modelId="{11EAEA15-5007-304C-8ACA-DE01B16FB204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Finish data collection for brick sample</a:t>
          </a:r>
        </a:p>
      </dgm:t>
    </dgm:pt>
    <dgm:pt modelId="{E72823B5-7057-664A-BDD5-8D5E3F5B882D}" type="parTrans" cxnId="{6D673474-E8C4-9C49-900E-194F9D1D80D8}">
      <dgm:prSet/>
      <dgm:spPr/>
      <dgm:t>
        <a:bodyPr/>
        <a:lstStyle/>
        <a:p>
          <a:endParaRPr lang="en-US"/>
        </a:p>
      </dgm:t>
    </dgm:pt>
    <dgm:pt modelId="{D77E9BFC-7AA4-B14E-AA12-89D8AC7ED734}" type="sibTrans" cxnId="{6D673474-E8C4-9C49-900E-194F9D1D80D8}">
      <dgm:prSet/>
      <dgm:spPr/>
      <dgm:t>
        <a:bodyPr/>
        <a:lstStyle/>
        <a:p>
          <a:endParaRPr lang="en-US"/>
        </a:p>
      </dgm:t>
    </dgm:pt>
    <dgm:pt modelId="{A7CB03F8-CDDC-7C44-ADAE-099AA599C55F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Begin data collection for granite sample</a:t>
          </a:r>
        </a:p>
      </dgm:t>
    </dgm:pt>
    <dgm:pt modelId="{26176EF5-9370-D745-A2C7-2A7A335DF655}" type="parTrans" cxnId="{1F9ABF73-8D9E-9A46-B5B9-B39B1FB5681B}">
      <dgm:prSet/>
      <dgm:spPr/>
      <dgm:t>
        <a:bodyPr/>
        <a:lstStyle/>
        <a:p>
          <a:endParaRPr lang="en-US"/>
        </a:p>
      </dgm:t>
    </dgm:pt>
    <dgm:pt modelId="{0E305654-DE8B-9749-8153-C78A6B1B98C5}" type="sibTrans" cxnId="{1F9ABF73-8D9E-9A46-B5B9-B39B1FB5681B}">
      <dgm:prSet/>
      <dgm:spPr/>
      <dgm:t>
        <a:bodyPr/>
        <a:lstStyle/>
        <a:p>
          <a:endParaRPr lang="en-US"/>
        </a:p>
      </dgm:t>
    </dgm:pt>
    <dgm:pt modelId="{CF77B41A-CEE5-BB41-873B-5E637F1D6546}" type="pres">
      <dgm:prSet presAssocID="{D5CBA565-BB00-194F-95A8-407705550428}" presName="Name0" presStyleCnt="0">
        <dgm:presLayoutVars>
          <dgm:dir/>
          <dgm:resizeHandles val="exact"/>
        </dgm:presLayoutVars>
      </dgm:prSet>
      <dgm:spPr/>
    </dgm:pt>
    <dgm:pt modelId="{F0271398-23C0-C247-925C-A0B5A62668E6}" type="pres">
      <dgm:prSet presAssocID="{26C7FF00-5E01-AC4F-A585-EF28926401E0}" presName="composite" presStyleCnt="0"/>
      <dgm:spPr/>
    </dgm:pt>
    <dgm:pt modelId="{D0CAAA10-3E30-2340-A72F-901B4001079F}" type="pres">
      <dgm:prSet presAssocID="{26C7FF00-5E01-AC4F-A585-EF28926401E0}" presName="imagSh" presStyleLbl="bgImgPlace1" presStyleIdx="0" presStyleCnt="3"/>
      <dgm:spPr>
        <a:solidFill>
          <a:schemeClr val="tx1">
            <a:lumMod val="75000"/>
            <a:lumOff val="25000"/>
          </a:schemeClr>
        </a:solidFill>
      </dgm:spPr>
    </dgm:pt>
    <dgm:pt modelId="{29662B41-2939-0743-803C-116D582CF8AB}" type="pres">
      <dgm:prSet presAssocID="{26C7FF00-5E01-AC4F-A585-EF28926401E0}" presName="txNode" presStyleLbl="node1" presStyleIdx="0" presStyleCnt="3">
        <dgm:presLayoutVars>
          <dgm:bulletEnabled val="1"/>
        </dgm:presLayoutVars>
      </dgm:prSet>
      <dgm:spPr/>
    </dgm:pt>
    <dgm:pt modelId="{5D62C526-C0B1-A04A-9A0F-79B0217421E9}" type="pres">
      <dgm:prSet presAssocID="{1906B51C-91C5-474F-B887-5C391B8B4483}" presName="sibTrans" presStyleLbl="sibTrans2D1" presStyleIdx="0" presStyleCnt="2"/>
      <dgm:spPr/>
    </dgm:pt>
    <dgm:pt modelId="{516B00A2-28CA-594A-9B85-E691009F3204}" type="pres">
      <dgm:prSet presAssocID="{1906B51C-91C5-474F-B887-5C391B8B4483}" presName="connTx" presStyleLbl="sibTrans2D1" presStyleIdx="0" presStyleCnt="2"/>
      <dgm:spPr/>
    </dgm:pt>
    <dgm:pt modelId="{B0619C31-46A2-034D-83C0-E7424EA80D6D}" type="pres">
      <dgm:prSet presAssocID="{9415CBA3-12E6-274B-8BCE-7E008F5B545C}" presName="composite" presStyleCnt="0"/>
      <dgm:spPr/>
    </dgm:pt>
    <dgm:pt modelId="{D6AC93E2-9C29-8B4F-BBA4-6D2961C6E5F9}" type="pres">
      <dgm:prSet presAssocID="{9415CBA3-12E6-274B-8BCE-7E008F5B545C}" presName="imagSh" presStyleLbl="bgImgPlace1" presStyleIdx="1" presStyleCnt="3"/>
      <dgm:spPr>
        <a:solidFill>
          <a:schemeClr val="tx1">
            <a:lumMod val="75000"/>
            <a:lumOff val="25000"/>
          </a:schemeClr>
        </a:solidFill>
      </dgm:spPr>
    </dgm:pt>
    <dgm:pt modelId="{A2B18529-277E-2340-B0EF-1814CF944C58}" type="pres">
      <dgm:prSet presAssocID="{9415CBA3-12E6-274B-8BCE-7E008F5B545C}" presName="txNode" presStyleLbl="node1" presStyleIdx="1" presStyleCnt="3">
        <dgm:presLayoutVars>
          <dgm:bulletEnabled val="1"/>
        </dgm:presLayoutVars>
      </dgm:prSet>
      <dgm:spPr/>
    </dgm:pt>
    <dgm:pt modelId="{B137A71A-2110-6449-844B-CA3BE2EBB2F3}" type="pres">
      <dgm:prSet presAssocID="{372396A1-34E3-F641-9D72-2D76CAE6A35C}" presName="sibTrans" presStyleLbl="sibTrans2D1" presStyleIdx="1" presStyleCnt="2"/>
      <dgm:spPr/>
    </dgm:pt>
    <dgm:pt modelId="{513656EA-AE4B-F542-9906-4748FAEF2125}" type="pres">
      <dgm:prSet presAssocID="{372396A1-34E3-F641-9D72-2D76CAE6A35C}" presName="connTx" presStyleLbl="sibTrans2D1" presStyleIdx="1" presStyleCnt="2"/>
      <dgm:spPr/>
    </dgm:pt>
    <dgm:pt modelId="{CB2A5EA4-EAD0-CD49-A5FB-BFBB2F3BA8D5}" type="pres">
      <dgm:prSet presAssocID="{5CBA8A59-8A42-094D-8971-58FD772786C2}" presName="composite" presStyleCnt="0"/>
      <dgm:spPr/>
    </dgm:pt>
    <dgm:pt modelId="{1E0BF1B2-B10B-A940-BC41-BE8C461DD6D8}" type="pres">
      <dgm:prSet presAssocID="{5CBA8A59-8A42-094D-8971-58FD772786C2}" presName="imagSh" presStyleLbl="bgImgPlace1" presStyleIdx="2" presStyleCnt="3"/>
      <dgm:spPr>
        <a:solidFill>
          <a:schemeClr val="tx1">
            <a:lumMod val="75000"/>
            <a:lumOff val="25000"/>
          </a:schemeClr>
        </a:solidFill>
      </dgm:spPr>
    </dgm:pt>
    <dgm:pt modelId="{CDEA95C2-BCB6-824C-964F-664C36F82B6A}" type="pres">
      <dgm:prSet presAssocID="{5CBA8A59-8A42-094D-8971-58FD772786C2}" presName="txNode" presStyleLbl="node1" presStyleIdx="2" presStyleCnt="3">
        <dgm:presLayoutVars>
          <dgm:bulletEnabled val="1"/>
        </dgm:presLayoutVars>
      </dgm:prSet>
      <dgm:spPr/>
    </dgm:pt>
  </dgm:ptLst>
  <dgm:cxnLst>
    <dgm:cxn modelId="{472D3F08-D321-B34C-B617-F20F85E6600B}" type="presOf" srcId="{1906B51C-91C5-474F-B887-5C391B8B4483}" destId="{5D62C526-C0B1-A04A-9A0F-79B0217421E9}" srcOrd="0" destOrd="0" presId="urn:microsoft.com/office/officeart/2005/8/layout/hProcess10"/>
    <dgm:cxn modelId="{D3750A09-2015-0444-87A6-343F859E520D}" type="presOf" srcId="{4813A629-48F7-FD4F-9540-CFAC8F392967}" destId="{29662B41-2939-0743-803C-116D582CF8AB}" srcOrd="0" destOrd="1" presId="urn:microsoft.com/office/officeart/2005/8/layout/hProcess10"/>
    <dgm:cxn modelId="{E8F9D014-1162-174E-873B-2E188E2AF777}" type="presOf" srcId="{11EAEA15-5007-304C-8ACA-DE01B16FB204}" destId="{CDEA95C2-BCB6-824C-964F-664C36F82B6A}" srcOrd="0" destOrd="1" presId="urn:microsoft.com/office/officeart/2005/8/layout/hProcess10"/>
    <dgm:cxn modelId="{1C718017-378D-0445-976C-B92985A75E37}" srcId="{26C7FF00-5E01-AC4F-A585-EF28926401E0}" destId="{4813A629-48F7-FD4F-9540-CFAC8F392967}" srcOrd="0" destOrd="0" parTransId="{76E3129C-8BE6-A641-9D53-68B7D3E0F33A}" sibTransId="{EC6A3A98-1F2D-DE46-B59C-D91B954DFF1A}"/>
    <dgm:cxn modelId="{C8C9341A-2F24-E347-ACA9-3C2E7B6C89A8}" srcId="{9415CBA3-12E6-274B-8BCE-7E008F5B545C}" destId="{A14F8506-255A-4C4B-B0AF-BCDFE266366B}" srcOrd="1" destOrd="0" parTransId="{FC8D903A-7E43-FC4B-9408-55414F4CFCEA}" sibTransId="{A7E57E4E-8622-5145-881A-876EB90EB441}"/>
    <dgm:cxn modelId="{95653721-18AC-1D4A-A3FB-FE7E3938C301}" type="presOf" srcId="{D5CBA565-BB00-194F-95A8-407705550428}" destId="{CF77B41A-CEE5-BB41-873B-5E637F1D6546}" srcOrd="0" destOrd="0" presId="urn:microsoft.com/office/officeart/2005/8/layout/hProcess10"/>
    <dgm:cxn modelId="{58957B37-8706-8B4A-97CB-A732BD6B026B}" type="presOf" srcId="{C038F07B-D196-1043-B91A-C4F0742DE371}" destId="{A2B18529-277E-2340-B0EF-1814CF944C58}" srcOrd="0" destOrd="1" presId="urn:microsoft.com/office/officeart/2005/8/layout/hProcess10"/>
    <dgm:cxn modelId="{E221573D-4DE1-A94E-87E9-70DB1F1054E9}" srcId="{D5CBA565-BB00-194F-95A8-407705550428}" destId="{9415CBA3-12E6-274B-8BCE-7E008F5B545C}" srcOrd="1" destOrd="0" parTransId="{263BA034-D9CE-464F-B8CD-DFF73D87C62F}" sibTransId="{372396A1-34E3-F641-9D72-2D76CAE6A35C}"/>
    <dgm:cxn modelId="{A6C6A947-8ED4-9B4C-AFB0-AA49AA2BB811}" srcId="{D5CBA565-BB00-194F-95A8-407705550428}" destId="{5CBA8A59-8A42-094D-8971-58FD772786C2}" srcOrd="2" destOrd="0" parTransId="{E63F7EF8-2AAC-1040-98F1-3EDA2B93D81E}" sibTransId="{72F44DE3-4548-574E-93DD-81FF6C670124}"/>
    <dgm:cxn modelId="{17D8554D-62F1-0948-AF12-BAAA3C408CEA}" srcId="{26C7FF00-5E01-AC4F-A585-EF28926401E0}" destId="{A42284A8-7891-AD4A-BF3D-51354A931089}" srcOrd="1" destOrd="0" parTransId="{1E572E46-7BD8-1C40-9BEA-3E7E61E83804}" sibTransId="{66DF255B-62F3-404F-9510-CAA06B010785}"/>
    <dgm:cxn modelId="{B6D53361-D2AA-6B40-BE03-1F8064934B56}" type="presOf" srcId="{1906B51C-91C5-474F-B887-5C391B8B4483}" destId="{516B00A2-28CA-594A-9B85-E691009F3204}" srcOrd="1" destOrd="0" presId="urn:microsoft.com/office/officeart/2005/8/layout/hProcess10"/>
    <dgm:cxn modelId="{1F9ABF73-8D9E-9A46-B5B9-B39B1FB5681B}" srcId="{5CBA8A59-8A42-094D-8971-58FD772786C2}" destId="{A7CB03F8-CDDC-7C44-ADAE-099AA599C55F}" srcOrd="1" destOrd="0" parTransId="{26176EF5-9370-D745-A2C7-2A7A335DF655}" sibTransId="{0E305654-DE8B-9749-8153-C78A6B1B98C5}"/>
    <dgm:cxn modelId="{6D673474-E8C4-9C49-900E-194F9D1D80D8}" srcId="{5CBA8A59-8A42-094D-8971-58FD772786C2}" destId="{11EAEA15-5007-304C-8ACA-DE01B16FB204}" srcOrd="0" destOrd="0" parTransId="{E72823B5-7057-664A-BDD5-8D5E3F5B882D}" sibTransId="{D77E9BFC-7AA4-B14E-AA12-89D8AC7ED734}"/>
    <dgm:cxn modelId="{DE1E3C94-FB00-6448-ABD7-3149AA803B87}" srcId="{D5CBA565-BB00-194F-95A8-407705550428}" destId="{26C7FF00-5E01-AC4F-A585-EF28926401E0}" srcOrd="0" destOrd="0" parTransId="{319448CE-4C34-3A40-987E-E21651350C93}" sibTransId="{1906B51C-91C5-474F-B887-5C391B8B4483}"/>
    <dgm:cxn modelId="{5E91F594-2EA6-F44C-A917-6D39DE9E5726}" type="presOf" srcId="{26C7FF00-5E01-AC4F-A585-EF28926401E0}" destId="{29662B41-2939-0743-803C-116D582CF8AB}" srcOrd="0" destOrd="0" presId="urn:microsoft.com/office/officeart/2005/8/layout/hProcess10"/>
    <dgm:cxn modelId="{13943AA6-1C2D-9D48-A246-245C1C6FF048}" type="presOf" srcId="{5CBA8A59-8A42-094D-8971-58FD772786C2}" destId="{CDEA95C2-BCB6-824C-964F-664C36F82B6A}" srcOrd="0" destOrd="0" presId="urn:microsoft.com/office/officeart/2005/8/layout/hProcess10"/>
    <dgm:cxn modelId="{6006AFB5-4B6B-6A4B-BB8D-836F565AE217}" type="presOf" srcId="{A7CB03F8-CDDC-7C44-ADAE-099AA599C55F}" destId="{CDEA95C2-BCB6-824C-964F-664C36F82B6A}" srcOrd="0" destOrd="2" presId="urn:microsoft.com/office/officeart/2005/8/layout/hProcess10"/>
    <dgm:cxn modelId="{0DEF67C3-A399-3642-B752-9AA0DBEAC552}" type="presOf" srcId="{372396A1-34E3-F641-9D72-2D76CAE6A35C}" destId="{513656EA-AE4B-F542-9906-4748FAEF2125}" srcOrd="1" destOrd="0" presId="urn:microsoft.com/office/officeart/2005/8/layout/hProcess10"/>
    <dgm:cxn modelId="{27E974C8-314B-D84A-BA5A-1D386C1204AD}" type="presOf" srcId="{9415CBA3-12E6-274B-8BCE-7E008F5B545C}" destId="{A2B18529-277E-2340-B0EF-1814CF944C58}" srcOrd="0" destOrd="0" presId="urn:microsoft.com/office/officeart/2005/8/layout/hProcess10"/>
    <dgm:cxn modelId="{D2AC26D6-E686-D043-A6AB-E36818181294}" srcId="{9415CBA3-12E6-274B-8BCE-7E008F5B545C}" destId="{C038F07B-D196-1043-B91A-C4F0742DE371}" srcOrd="0" destOrd="0" parTransId="{FB428382-7216-1A4B-AC54-2AB189F4B1A5}" sibTransId="{2E86196E-BEF2-3447-9F65-F45731F8A6A6}"/>
    <dgm:cxn modelId="{05E1F7DA-9091-774E-B629-7C9132D5E271}" type="presOf" srcId="{A14F8506-255A-4C4B-B0AF-BCDFE266366B}" destId="{A2B18529-277E-2340-B0EF-1814CF944C58}" srcOrd="0" destOrd="2" presId="urn:microsoft.com/office/officeart/2005/8/layout/hProcess10"/>
    <dgm:cxn modelId="{D547EBE6-68A2-E44C-B32A-07D0BC7F5F0F}" type="presOf" srcId="{A42284A8-7891-AD4A-BF3D-51354A931089}" destId="{29662B41-2939-0743-803C-116D582CF8AB}" srcOrd="0" destOrd="2" presId="urn:microsoft.com/office/officeart/2005/8/layout/hProcess10"/>
    <dgm:cxn modelId="{020E49F1-E5B3-9143-84EE-B7036AC6C27B}" type="presOf" srcId="{372396A1-34E3-F641-9D72-2D76CAE6A35C}" destId="{B137A71A-2110-6449-844B-CA3BE2EBB2F3}" srcOrd="0" destOrd="0" presId="urn:microsoft.com/office/officeart/2005/8/layout/hProcess10"/>
    <dgm:cxn modelId="{DDF44929-489E-794D-ABD6-D7BD7F0F5B05}" type="presParOf" srcId="{CF77B41A-CEE5-BB41-873B-5E637F1D6546}" destId="{F0271398-23C0-C247-925C-A0B5A62668E6}" srcOrd="0" destOrd="0" presId="urn:microsoft.com/office/officeart/2005/8/layout/hProcess10"/>
    <dgm:cxn modelId="{FDA82C89-1AE7-5C4A-AF4C-3A8484181E88}" type="presParOf" srcId="{F0271398-23C0-C247-925C-A0B5A62668E6}" destId="{D0CAAA10-3E30-2340-A72F-901B4001079F}" srcOrd="0" destOrd="0" presId="urn:microsoft.com/office/officeart/2005/8/layout/hProcess10"/>
    <dgm:cxn modelId="{8B67A9A3-52E2-7949-BDAA-638246654516}" type="presParOf" srcId="{F0271398-23C0-C247-925C-A0B5A62668E6}" destId="{29662B41-2939-0743-803C-116D582CF8AB}" srcOrd="1" destOrd="0" presId="urn:microsoft.com/office/officeart/2005/8/layout/hProcess10"/>
    <dgm:cxn modelId="{F8052FBD-C99C-6347-9092-FD1C2058B84E}" type="presParOf" srcId="{CF77B41A-CEE5-BB41-873B-5E637F1D6546}" destId="{5D62C526-C0B1-A04A-9A0F-79B0217421E9}" srcOrd="1" destOrd="0" presId="urn:microsoft.com/office/officeart/2005/8/layout/hProcess10"/>
    <dgm:cxn modelId="{07A4B559-CA9C-A147-91EF-5B4E8020899E}" type="presParOf" srcId="{5D62C526-C0B1-A04A-9A0F-79B0217421E9}" destId="{516B00A2-28CA-594A-9B85-E691009F3204}" srcOrd="0" destOrd="0" presId="urn:microsoft.com/office/officeart/2005/8/layout/hProcess10"/>
    <dgm:cxn modelId="{A66EF8DC-808F-A94D-A4ED-2910680CE2D4}" type="presParOf" srcId="{CF77B41A-CEE5-BB41-873B-5E637F1D6546}" destId="{B0619C31-46A2-034D-83C0-E7424EA80D6D}" srcOrd="2" destOrd="0" presId="urn:microsoft.com/office/officeart/2005/8/layout/hProcess10"/>
    <dgm:cxn modelId="{B65752B2-4F98-EA44-A7E3-A105FC4EC3E6}" type="presParOf" srcId="{B0619C31-46A2-034D-83C0-E7424EA80D6D}" destId="{D6AC93E2-9C29-8B4F-BBA4-6D2961C6E5F9}" srcOrd="0" destOrd="0" presId="urn:microsoft.com/office/officeart/2005/8/layout/hProcess10"/>
    <dgm:cxn modelId="{CC5A2298-31E4-1D4F-9681-DB937E7908B3}" type="presParOf" srcId="{B0619C31-46A2-034D-83C0-E7424EA80D6D}" destId="{A2B18529-277E-2340-B0EF-1814CF944C58}" srcOrd="1" destOrd="0" presId="urn:microsoft.com/office/officeart/2005/8/layout/hProcess10"/>
    <dgm:cxn modelId="{024269BF-C991-CA4E-BC04-33DC20C82B04}" type="presParOf" srcId="{CF77B41A-CEE5-BB41-873B-5E637F1D6546}" destId="{B137A71A-2110-6449-844B-CA3BE2EBB2F3}" srcOrd="3" destOrd="0" presId="urn:microsoft.com/office/officeart/2005/8/layout/hProcess10"/>
    <dgm:cxn modelId="{4A082BA3-CC88-1D4D-B81B-765E276341C5}" type="presParOf" srcId="{B137A71A-2110-6449-844B-CA3BE2EBB2F3}" destId="{513656EA-AE4B-F542-9906-4748FAEF2125}" srcOrd="0" destOrd="0" presId="urn:microsoft.com/office/officeart/2005/8/layout/hProcess10"/>
    <dgm:cxn modelId="{B4B5E8B4-E11D-914A-B67D-E8F0DE0BD6A4}" type="presParOf" srcId="{CF77B41A-CEE5-BB41-873B-5E637F1D6546}" destId="{CB2A5EA4-EAD0-CD49-A5FB-BFBB2F3BA8D5}" srcOrd="4" destOrd="0" presId="urn:microsoft.com/office/officeart/2005/8/layout/hProcess10"/>
    <dgm:cxn modelId="{CFE1CC67-2B86-E648-B2D0-CBCB7D5665C7}" type="presParOf" srcId="{CB2A5EA4-EAD0-CD49-A5FB-BFBB2F3BA8D5}" destId="{1E0BF1B2-B10B-A940-BC41-BE8C461DD6D8}" srcOrd="0" destOrd="0" presId="urn:microsoft.com/office/officeart/2005/8/layout/hProcess10"/>
    <dgm:cxn modelId="{8998F990-05DD-6E42-A476-C88F8D4A53E9}" type="presParOf" srcId="{CB2A5EA4-EAD0-CD49-A5FB-BFBB2F3BA8D5}" destId="{CDEA95C2-BCB6-824C-964F-664C36F82B6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CBA565-BB00-194F-95A8-407705550428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7FF00-5E01-AC4F-A585-EF28926401E0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Week 11</a:t>
          </a:r>
        </a:p>
      </dgm:t>
    </dgm:pt>
    <dgm:pt modelId="{319448CE-4C34-3A40-987E-E21651350C93}" type="parTrans" cxnId="{DE1E3C94-FB00-6448-ABD7-3149AA803B87}">
      <dgm:prSet/>
      <dgm:spPr/>
      <dgm:t>
        <a:bodyPr/>
        <a:lstStyle/>
        <a:p>
          <a:endParaRPr lang="en-US"/>
        </a:p>
      </dgm:t>
    </dgm:pt>
    <dgm:pt modelId="{1906B51C-91C5-474F-B887-5C391B8B4483}" type="sibTrans" cxnId="{DE1E3C94-FB00-6448-ABD7-3149AA803B8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813A629-48F7-FD4F-9540-CFAC8F392967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Finish data collection for granite sample</a:t>
          </a:r>
        </a:p>
      </dgm:t>
    </dgm:pt>
    <dgm:pt modelId="{76E3129C-8BE6-A641-9D53-68B7D3E0F33A}" type="parTrans" cxnId="{1C718017-378D-0445-976C-B92985A75E37}">
      <dgm:prSet/>
      <dgm:spPr/>
      <dgm:t>
        <a:bodyPr/>
        <a:lstStyle/>
        <a:p>
          <a:endParaRPr lang="en-US"/>
        </a:p>
      </dgm:t>
    </dgm:pt>
    <dgm:pt modelId="{EC6A3A98-1F2D-DE46-B59C-D91B954DFF1A}" type="sibTrans" cxnId="{1C718017-378D-0445-976C-B92985A75E37}">
      <dgm:prSet/>
      <dgm:spPr/>
      <dgm:t>
        <a:bodyPr/>
        <a:lstStyle/>
        <a:p>
          <a:endParaRPr lang="en-US"/>
        </a:p>
      </dgm:t>
    </dgm:pt>
    <dgm:pt modelId="{A42284A8-7891-AD4A-BF3D-51354A931089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If on track additional data collection of sandstone sample</a:t>
          </a:r>
        </a:p>
      </dgm:t>
    </dgm:pt>
    <dgm:pt modelId="{1E572E46-7BD8-1C40-9BEA-3E7E61E83804}" type="parTrans" cxnId="{17D8554D-62F1-0948-AF12-BAAA3C408CEA}">
      <dgm:prSet/>
      <dgm:spPr/>
      <dgm:t>
        <a:bodyPr/>
        <a:lstStyle/>
        <a:p>
          <a:endParaRPr lang="en-US"/>
        </a:p>
      </dgm:t>
    </dgm:pt>
    <dgm:pt modelId="{66DF255B-62F3-404F-9510-CAA06B010785}" type="sibTrans" cxnId="{17D8554D-62F1-0948-AF12-BAAA3C408CEA}">
      <dgm:prSet/>
      <dgm:spPr/>
      <dgm:t>
        <a:bodyPr/>
        <a:lstStyle/>
        <a:p>
          <a:endParaRPr lang="en-US"/>
        </a:p>
      </dgm:t>
    </dgm:pt>
    <dgm:pt modelId="{9415CBA3-12E6-274B-8BCE-7E008F5B545C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Week 12</a:t>
          </a:r>
        </a:p>
      </dgm:t>
    </dgm:pt>
    <dgm:pt modelId="{263BA034-D9CE-464F-B8CD-DFF73D87C62F}" type="parTrans" cxnId="{E221573D-4DE1-A94E-87E9-70DB1F1054E9}">
      <dgm:prSet/>
      <dgm:spPr/>
      <dgm:t>
        <a:bodyPr/>
        <a:lstStyle/>
        <a:p>
          <a:endParaRPr lang="en-US"/>
        </a:p>
      </dgm:t>
    </dgm:pt>
    <dgm:pt modelId="{372396A1-34E3-F641-9D72-2D76CAE6A35C}" type="sibTrans" cxnId="{E221573D-4DE1-A94E-87E9-70DB1F1054E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14F8506-255A-4C4B-B0AF-BCDFE266366B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Use collected data to formulate estimated dose from materials </a:t>
          </a:r>
        </a:p>
      </dgm:t>
    </dgm:pt>
    <dgm:pt modelId="{FC8D903A-7E43-FC4B-9408-55414F4CFCEA}" type="parTrans" cxnId="{C8C9341A-2F24-E347-ACA9-3C2E7B6C89A8}">
      <dgm:prSet/>
      <dgm:spPr/>
      <dgm:t>
        <a:bodyPr/>
        <a:lstStyle/>
        <a:p>
          <a:endParaRPr lang="en-US"/>
        </a:p>
      </dgm:t>
    </dgm:pt>
    <dgm:pt modelId="{A7E57E4E-8622-5145-881A-876EB90EB441}" type="sibTrans" cxnId="{C8C9341A-2F24-E347-ACA9-3C2E7B6C89A8}">
      <dgm:prSet/>
      <dgm:spPr/>
      <dgm:t>
        <a:bodyPr/>
        <a:lstStyle/>
        <a:p>
          <a:endParaRPr lang="en-US"/>
        </a:p>
      </dgm:t>
    </dgm:pt>
    <dgm:pt modelId="{5CBA8A59-8A42-094D-8971-58FD772786C2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Week 13</a:t>
          </a:r>
        </a:p>
      </dgm:t>
    </dgm:pt>
    <dgm:pt modelId="{E63F7EF8-2AAC-1040-98F1-3EDA2B93D81E}" type="parTrans" cxnId="{A6C6A947-8ED4-9B4C-AFB0-AA49AA2BB811}">
      <dgm:prSet/>
      <dgm:spPr/>
      <dgm:t>
        <a:bodyPr/>
        <a:lstStyle/>
        <a:p>
          <a:endParaRPr lang="en-US"/>
        </a:p>
      </dgm:t>
    </dgm:pt>
    <dgm:pt modelId="{72F44DE3-4548-574E-93DD-81FF6C670124}" type="sibTrans" cxnId="{A6C6A947-8ED4-9B4C-AFB0-AA49AA2BB811}">
      <dgm:prSet/>
      <dgm:spPr/>
      <dgm:t>
        <a:bodyPr/>
        <a:lstStyle/>
        <a:p>
          <a:endParaRPr lang="en-US"/>
        </a:p>
      </dgm:t>
    </dgm:pt>
    <dgm:pt modelId="{11EAEA15-5007-304C-8ACA-DE01B16FB204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Extensive writing and organization of project report </a:t>
          </a:r>
        </a:p>
      </dgm:t>
    </dgm:pt>
    <dgm:pt modelId="{E72823B5-7057-664A-BDD5-8D5E3F5B882D}" type="parTrans" cxnId="{6D673474-E8C4-9C49-900E-194F9D1D80D8}">
      <dgm:prSet/>
      <dgm:spPr/>
      <dgm:t>
        <a:bodyPr/>
        <a:lstStyle/>
        <a:p>
          <a:endParaRPr lang="en-US"/>
        </a:p>
      </dgm:t>
    </dgm:pt>
    <dgm:pt modelId="{D77E9BFC-7AA4-B14E-AA12-89D8AC7ED734}" type="sibTrans" cxnId="{6D673474-E8C4-9C49-900E-194F9D1D80D8}">
      <dgm:prSet/>
      <dgm:spPr/>
      <dgm:t>
        <a:bodyPr/>
        <a:lstStyle/>
        <a:p>
          <a:endParaRPr lang="en-US"/>
        </a:p>
      </dgm:t>
    </dgm:pt>
    <dgm:pt modelId="{535D6716-D3F0-D544-8AE0-17C5E16F1F64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Wrap up data collection from samples</a:t>
          </a:r>
        </a:p>
      </dgm:t>
    </dgm:pt>
    <dgm:pt modelId="{A42A9F52-D854-AE46-8748-2786CE7D0A2B}" type="parTrans" cxnId="{B0402657-3DD5-FD4F-A32D-8490A48215E2}">
      <dgm:prSet/>
      <dgm:spPr/>
      <dgm:t>
        <a:bodyPr/>
        <a:lstStyle/>
        <a:p>
          <a:endParaRPr lang="en-US"/>
        </a:p>
      </dgm:t>
    </dgm:pt>
    <dgm:pt modelId="{B3A681C2-02B1-8F47-8E88-A67DBAA6062B}" type="sibTrans" cxnId="{B0402657-3DD5-FD4F-A32D-8490A48215E2}">
      <dgm:prSet/>
      <dgm:spPr/>
      <dgm:t>
        <a:bodyPr/>
        <a:lstStyle/>
        <a:p>
          <a:endParaRPr lang="en-US"/>
        </a:p>
      </dgm:t>
    </dgm:pt>
    <dgm:pt modelId="{CF77B41A-CEE5-BB41-873B-5E637F1D6546}" type="pres">
      <dgm:prSet presAssocID="{D5CBA565-BB00-194F-95A8-407705550428}" presName="Name0" presStyleCnt="0">
        <dgm:presLayoutVars>
          <dgm:dir/>
          <dgm:resizeHandles val="exact"/>
        </dgm:presLayoutVars>
      </dgm:prSet>
      <dgm:spPr/>
    </dgm:pt>
    <dgm:pt modelId="{F0271398-23C0-C247-925C-A0B5A62668E6}" type="pres">
      <dgm:prSet presAssocID="{26C7FF00-5E01-AC4F-A585-EF28926401E0}" presName="composite" presStyleCnt="0"/>
      <dgm:spPr/>
    </dgm:pt>
    <dgm:pt modelId="{D0CAAA10-3E30-2340-A72F-901B4001079F}" type="pres">
      <dgm:prSet presAssocID="{26C7FF00-5E01-AC4F-A585-EF28926401E0}" presName="imagSh" presStyleLbl="bgImgPlace1" presStyleIdx="0" presStyleCnt="3"/>
      <dgm:spPr>
        <a:solidFill>
          <a:schemeClr val="tx1">
            <a:lumMod val="75000"/>
            <a:lumOff val="25000"/>
          </a:schemeClr>
        </a:solidFill>
      </dgm:spPr>
    </dgm:pt>
    <dgm:pt modelId="{29662B41-2939-0743-803C-116D582CF8AB}" type="pres">
      <dgm:prSet presAssocID="{26C7FF00-5E01-AC4F-A585-EF28926401E0}" presName="txNode" presStyleLbl="node1" presStyleIdx="0" presStyleCnt="3">
        <dgm:presLayoutVars>
          <dgm:bulletEnabled val="1"/>
        </dgm:presLayoutVars>
      </dgm:prSet>
      <dgm:spPr/>
    </dgm:pt>
    <dgm:pt modelId="{5D62C526-C0B1-A04A-9A0F-79B0217421E9}" type="pres">
      <dgm:prSet presAssocID="{1906B51C-91C5-474F-B887-5C391B8B4483}" presName="sibTrans" presStyleLbl="sibTrans2D1" presStyleIdx="0" presStyleCnt="2"/>
      <dgm:spPr/>
    </dgm:pt>
    <dgm:pt modelId="{516B00A2-28CA-594A-9B85-E691009F3204}" type="pres">
      <dgm:prSet presAssocID="{1906B51C-91C5-474F-B887-5C391B8B4483}" presName="connTx" presStyleLbl="sibTrans2D1" presStyleIdx="0" presStyleCnt="2"/>
      <dgm:spPr/>
    </dgm:pt>
    <dgm:pt modelId="{B0619C31-46A2-034D-83C0-E7424EA80D6D}" type="pres">
      <dgm:prSet presAssocID="{9415CBA3-12E6-274B-8BCE-7E008F5B545C}" presName="composite" presStyleCnt="0"/>
      <dgm:spPr/>
    </dgm:pt>
    <dgm:pt modelId="{D6AC93E2-9C29-8B4F-BBA4-6D2961C6E5F9}" type="pres">
      <dgm:prSet presAssocID="{9415CBA3-12E6-274B-8BCE-7E008F5B545C}" presName="imagSh" presStyleLbl="bgImgPlace1" presStyleIdx="1" presStyleCnt="3"/>
      <dgm:spPr>
        <a:solidFill>
          <a:schemeClr val="tx1">
            <a:lumMod val="75000"/>
            <a:lumOff val="25000"/>
          </a:schemeClr>
        </a:solidFill>
      </dgm:spPr>
    </dgm:pt>
    <dgm:pt modelId="{A2B18529-277E-2340-B0EF-1814CF944C58}" type="pres">
      <dgm:prSet presAssocID="{9415CBA3-12E6-274B-8BCE-7E008F5B545C}" presName="txNode" presStyleLbl="node1" presStyleIdx="1" presStyleCnt="3">
        <dgm:presLayoutVars>
          <dgm:bulletEnabled val="1"/>
        </dgm:presLayoutVars>
      </dgm:prSet>
      <dgm:spPr/>
    </dgm:pt>
    <dgm:pt modelId="{B137A71A-2110-6449-844B-CA3BE2EBB2F3}" type="pres">
      <dgm:prSet presAssocID="{372396A1-34E3-F641-9D72-2D76CAE6A35C}" presName="sibTrans" presStyleLbl="sibTrans2D1" presStyleIdx="1" presStyleCnt="2"/>
      <dgm:spPr/>
    </dgm:pt>
    <dgm:pt modelId="{513656EA-AE4B-F542-9906-4748FAEF2125}" type="pres">
      <dgm:prSet presAssocID="{372396A1-34E3-F641-9D72-2D76CAE6A35C}" presName="connTx" presStyleLbl="sibTrans2D1" presStyleIdx="1" presStyleCnt="2"/>
      <dgm:spPr/>
    </dgm:pt>
    <dgm:pt modelId="{CB2A5EA4-EAD0-CD49-A5FB-BFBB2F3BA8D5}" type="pres">
      <dgm:prSet presAssocID="{5CBA8A59-8A42-094D-8971-58FD772786C2}" presName="composite" presStyleCnt="0"/>
      <dgm:spPr/>
    </dgm:pt>
    <dgm:pt modelId="{1E0BF1B2-B10B-A940-BC41-BE8C461DD6D8}" type="pres">
      <dgm:prSet presAssocID="{5CBA8A59-8A42-094D-8971-58FD772786C2}" presName="imagSh" presStyleLbl="bgImgPlace1" presStyleIdx="2" presStyleCnt="3"/>
      <dgm:spPr>
        <a:solidFill>
          <a:schemeClr val="tx1">
            <a:lumMod val="75000"/>
            <a:lumOff val="25000"/>
          </a:schemeClr>
        </a:solidFill>
      </dgm:spPr>
    </dgm:pt>
    <dgm:pt modelId="{CDEA95C2-BCB6-824C-964F-664C36F82B6A}" type="pres">
      <dgm:prSet presAssocID="{5CBA8A59-8A42-094D-8971-58FD772786C2}" presName="txNode" presStyleLbl="node1" presStyleIdx="2" presStyleCnt="3">
        <dgm:presLayoutVars>
          <dgm:bulletEnabled val="1"/>
        </dgm:presLayoutVars>
      </dgm:prSet>
      <dgm:spPr/>
    </dgm:pt>
  </dgm:ptLst>
  <dgm:cxnLst>
    <dgm:cxn modelId="{472D3F08-D321-B34C-B617-F20F85E6600B}" type="presOf" srcId="{1906B51C-91C5-474F-B887-5C391B8B4483}" destId="{5D62C526-C0B1-A04A-9A0F-79B0217421E9}" srcOrd="0" destOrd="0" presId="urn:microsoft.com/office/officeart/2005/8/layout/hProcess10"/>
    <dgm:cxn modelId="{D3750A09-2015-0444-87A6-343F859E520D}" type="presOf" srcId="{4813A629-48F7-FD4F-9540-CFAC8F392967}" destId="{29662B41-2939-0743-803C-116D582CF8AB}" srcOrd="0" destOrd="1" presId="urn:microsoft.com/office/officeart/2005/8/layout/hProcess10"/>
    <dgm:cxn modelId="{E8F9D014-1162-174E-873B-2E188E2AF777}" type="presOf" srcId="{11EAEA15-5007-304C-8ACA-DE01B16FB204}" destId="{CDEA95C2-BCB6-824C-964F-664C36F82B6A}" srcOrd="0" destOrd="1" presId="urn:microsoft.com/office/officeart/2005/8/layout/hProcess10"/>
    <dgm:cxn modelId="{1C718017-378D-0445-976C-B92985A75E37}" srcId="{26C7FF00-5E01-AC4F-A585-EF28926401E0}" destId="{4813A629-48F7-FD4F-9540-CFAC8F392967}" srcOrd="0" destOrd="0" parTransId="{76E3129C-8BE6-A641-9D53-68B7D3E0F33A}" sibTransId="{EC6A3A98-1F2D-DE46-B59C-D91B954DFF1A}"/>
    <dgm:cxn modelId="{C8C9341A-2F24-E347-ACA9-3C2E7B6C89A8}" srcId="{9415CBA3-12E6-274B-8BCE-7E008F5B545C}" destId="{A14F8506-255A-4C4B-B0AF-BCDFE266366B}" srcOrd="1" destOrd="0" parTransId="{FC8D903A-7E43-FC4B-9408-55414F4CFCEA}" sibTransId="{A7E57E4E-8622-5145-881A-876EB90EB441}"/>
    <dgm:cxn modelId="{95653721-18AC-1D4A-A3FB-FE7E3938C301}" type="presOf" srcId="{D5CBA565-BB00-194F-95A8-407705550428}" destId="{CF77B41A-CEE5-BB41-873B-5E637F1D6546}" srcOrd="0" destOrd="0" presId="urn:microsoft.com/office/officeart/2005/8/layout/hProcess10"/>
    <dgm:cxn modelId="{E221573D-4DE1-A94E-87E9-70DB1F1054E9}" srcId="{D5CBA565-BB00-194F-95A8-407705550428}" destId="{9415CBA3-12E6-274B-8BCE-7E008F5B545C}" srcOrd="1" destOrd="0" parTransId="{263BA034-D9CE-464F-B8CD-DFF73D87C62F}" sibTransId="{372396A1-34E3-F641-9D72-2D76CAE6A35C}"/>
    <dgm:cxn modelId="{A6C6A947-8ED4-9B4C-AFB0-AA49AA2BB811}" srcId="{D5CBA565-BB00-194F-95A8-407705550428}" destId="{5CBA8A59-8A42-094D-8971-58FD772786C2}" srcOrd="2" destOrd="0" parTransId="{E63F7EF8-2AAC-1040-98F1-3EDA2B93D81E}" sibTransId="{72F44DE3-4548-574E-93DD-81FF6C670124}"/>
    <dgm:cxn modelId="{17D8554D-62F1-0948-AF12-BAAA3C408CEA}" srcId="{26C7FF00-5E01-AC4F-A585-EF28926401E0}" destId="{A42284A8-7891-AD4A-BF3D-51354A931089}" srcOrd="1" destOrd="0" parTransId="{1E572E46-7BD8-1C40-9BEA-3E7E61E83804}" sibTransId="{66DF255B-62F3-404F-9510-CAA06B010785}"/>
    <dgm:cxn modelId="{B0402657-3DD5-FD4F-A32D-8490A48215E2}" srcId="{9415CBA3-12E6-274B-8BCE-7E008F5B545C}" destId="{535D6716-D3F0-D544-8AE0-17C5E16F1F64}" srcOrd="0" destOrd="0" parTransId="{A42A9F52-D854-AE46-8748-2786CE7D0A2B}" sibTransId="{B3A681C2-02B1-8F47-8E88-A67DBAA6062B}"/>
    <dgm:cxn modelId="{B6D53361-D2AA-6B40-BE03-1F8064934B56}" type="presOf" srcId="{1906B51C-91C5-474F-B887-5C391B8B4483}" destId="{516B00A2-28CA-594A-9B85-E691009F3204}" srcOrd="1" destOrd="0" presId="urn:microsoft.com/office/officeart/2005/8/layout/hProcess10"/>
    <dgm:cxn modelId="{6D673474-E8C4-9C49-900E-194F9D1D80D8}" srcId="{5CBA8A59-8A42-094D-8971-58FD772786C2}" destId="{11EAEA15-5007-304C-8ACA-DE01B16FB204}" srcOrd="0" destOrd="0" parTransId="{E72823B5-7057-664A-BDD5-8D5E3F5B882D}" sibTransId="{D77E9BFC-7AA4-B14E-AA12-89D8AC7ED734}"/>
    <dgm:cxn modelId="{DE1E3C94-FB00-6448-ABD7-3149AA803B87}" srcId="{D5CBA565-BB00-194F-95A8-407705550428}" destId="{26C7FF00-5E01-AC4F-A585-EF28926401E0}" srcOrd="0" destOrd="0" parTransId="{319448CE-4C34-3A40-987E-E21651350C93}" sibTransId="{1906B51C-91C5-474F-B887-5C391B8B4483}"/>
    <dgm:cxn modelId="{5E91F594-2EA6-F44C-A917-6D39DE9E5726}" type="presOf" srcId="{26C7FF00-5E01-AC4F-A585-EF28926401E0}" destId="{29662B41-2939-0743-803C-116D582CF8AB}" srcOrd="0" destOrd="0" presId="urn:microsoft.com/office/officeart/2005/8/layout/hProcess10"/>
    <dgm:cxn modelId="{13943AA6-1C2D-9D48-A246-245C1C6FF048}" type="presOf" srcId="{5CBA8A59-8A42-094D-8971-58FD772786C2}" destId="{CDEA95C2-BCB6-824C-964F-664C36F82B6A}" srcOrd="0" destOrd="0" presId="urn:microsoft.com/office/officeart/2005/8/layout/hProcess10"/>
    <dgm:cxn modelId="{0DEF67C3-A399-3642-B752-9AA0DBEAC552}" type="presOf" srcId="{372396A1-34E3-F641-9D72-2D76CAE6A35C}" destId="{513656EA-AE4B-F542-9906-4748FAEF2125}" srcOrd="1" destOrd="0" presId="urn:microsoft.com/office/officeart/2005/8/layout/hProcess10"/>
    <dgm:cxn modelId="{27E974C8-314B-D84A-BA5A-1D386C1204AD}" type="presOf" srcId="{9415CBA3-12E6-274B-8BCE-7E008F5B545C}" destId="{A2B18529-277E-2340-B0EF-1814CF944C58}" srcOrd="0" destOrd="0" presId="urn:microsoft.com/office/officeart/2005/8/layout/hProcess10"/>
    <dgm:cxn modelId="{05E1F7DA-9091-774E-B629-7C9132D5E271}" type="presOf" srcId="{A14F8506-255A-4C4B-B0AF-BCDFE266366B}" destId="{A2B18529-277E-2340-B0EF-1814CF944C58}" srcOrd="0" destOrd="2" presId="urn:microsoft.com/office/officeart/2005/8/layout/hProcess10"/>
    <dgm:cxn modelId="{AC9548DC-A748-5041-AC57-DF3CEC6F9E2F}" type="presOf" srcId="{535D6716-D3F0-D544-8AE0-17C5E16F1F64}" destId="{A2B18529-277E-2340-B0EF-1814CF944C58}" srcOrd="0" destOrd="1" presId="urn:microsoft.com/office/officeart/2005/8/layout/hProcess10"/>
    <dgm:cxn modelId="{D547EBE6-68A2-E44C-B32A-07D0BC7F5F0F}" type="presOf" srcId="{A42284A8-7891-AD4A-BF3D-51354A931089}" destId="{29662B41-2939-0743-803C-116D582CF8AB}" srcOrd="0" destOrd="2" presId="urn:microsoft.com/office/officeart/2005/8/layout/hProcess10"/>
    <dgm:cxn modelId="{020E49F1-E5B3-9143-84EE-B7036AC6C27B}" type="presOf" srcId="{372396A1-34E3-F641-9D72-2D76CAE6A35C}" destId="{B137A71A-2110-6449-844B-CA3BE2EBB2F3}" srcOrd="0" destOrd="0" presId="urn:microsoft.com/office/officeart/2005/8/layout/hProcess10"/>
    <dgm:cxn modelId="{DDF44929-489E-794D-ABD6-D7BD7F0F5B05}" type="presParOf" srcId="{CF77B41A-CEE5-BB41-873B-5E637F1D6546}" destId="{F0271398-23C0-C247-925C-A0B5A62668E6}" srcOrd="0" destOrd="0" presId="urn:microsoft.com/office/officeart/2005/8/layout/hProcess10"/>
    <dgm:cxn modelId="{FDA82C89-1AE7-5C4A-AF4C-3A8484181E88}" type="presParOf" srcId="{F0271398-23C0-C247-925C-A0B5A62668E6}" destId="{D0CAAA10-3E30-2340-A72F-901B4001079F}" srcOrd="0" destOrd="0" presId="urn:microsoft.com/office/officeart/2005/8/layout/hProcess10"/>
    <dgm:cxn modelId="{8B67A9A3-52E2-7949-BDAA-638246654516}" type="presParOf" srcId="{F0271398-23C0-C247-925C-A0B5A62668E6}" destId="{29662B41-2939-0743-803C-116D582CF8AB}" srcOrd="1" destOrd="0" presId="urn:microsoft.com/office/officeart/2005/8/layout/hProcess10"/>
    <dgm:cxn modelId="{F8052FBD-C99C-6347-9092-FD1C2058B84E}" type="presParOf" srcId="{CF77B41A-CEE5-BB41-873B-5E637F1D6546}" destId="{5D62C526-C0B1-A04A-9A0F-79B0217421E9}" srcOrd="1" destOrd="0" presId="urn:microsoft.com/office/officeart/2005/8/layout/hProcess10"/>
    <dgm:cxn modelId="{07A4B559-CA9C-A147-91EF-5B4E8020899E}" type="presParOf" srcId="{5D62C526-C0B1-A04A-9A0F-79B0217421E9}" destId="{516B00A2-28CA-594A-9B85-E691009F3204}" srcOrd="0" destOrd="0" presId="urn:microsoft.com/office/officeart/2005/8/layout/hProcess10"/>
    <dgm:cxn modelId="{A66EF8DC-808F-A94D-A4ED-2910680CE2D4}" type="presParOf" srcId="{CF77B41A-CEE5-BB41-873B-5E637F1D6546}" destId="{B0619C31-46A2-034D-83C0-E7424EA80D6D}" srcOrd="2" destOrd="0" presId="urn:microsoft.com/office/officeart/2005/8/layout/hProcess10"/>
    <dgm:cxn modelId="{B65752B2-4F98-EA44-A7E3-A105FC4EC3E6}" type="presParOf" srcId="{B0619C31-46A2-034D-83C0-E7424EA80D6D}" destId="{D6AC93E2-9C29-8B4F-BBA4-6D2961C6E5F9}" srcOrd="0" destOrd="0" presId="urn:microsoft.com/office/officeart/2005/8/layout/hProcess10"/>
    <dgm:cxn modelId="{CC5A2298-31E4-1D4F-9681-DB937E7908B3}" type="presParOf" srcId="{B0619C31-46A2-034D-83C0-E7424EA80D6D}" destId="{A2B18529-277E-2340-B0EF-1814CF944C58}" srcOrd="1" destOrd="0" presId="urn:microsoft.com/office/officeart/2005/8/layout/hProcess10"/>
    <dgm:cxn modelId="{024269BF-C991-CA4E-BC04-33DC20C82B04}" type="presParOf" srcId="{CF77B41A-CEE5-BB41-873B-5E637F1D6546}" destId="{B137A71A-2110-6449-844B-CA3BE2EBB2F3}" srcOrd="3" destOrd="0" presId="urn:microsoft.com/office/officeart/2005/8/layout/hProcess10"/>
    <dgm:cxn modelId="{4A082BA3-CC88-1D4D-B81B-765E276341C5}" type="presParOf" srcId="{B137A71A-2110-6449-844B-CA3BE2EBB2F3}" destId="{513656EA-AE4B-F542-9906-4748FAEF2125}" srcOrd="0" destOrd="0" presId="urn:microsoft.com/office/officeart/2005/8/layout/hProcess10"/>
    <dgm:cxn modelId="{B4B5E8B4-E11D-914A-B67D-E8F0DE0BD6A4}" type="presParOf" srcId="{CF77B41A-CEE5-BB41-873B-5E637F1D6546}" destId="{CB2A5EA4-EAD0-CD49-A5FB-BFBB2F3BA8D5}" srcOrd="4" destOrd="0" presId="urn:microsoft.com/office/officeart/2005/8/layout/hProcess10"/>
    <dgm:cxn modelId="{CFE1CC67-2B86-E648-B2D0-CBCB7D5665C7}" type="presParOf" srcId="{CB2A5EA4-EAD0-CD49-A5FB-BFBB2F3BA8D5}" destId="{1E0BF1B2-B10B-A940-BC41-BE8C461DD6D8}" srcOrd="0" destOrd="0" presId="urn:microsoft.com/office/officeart/2005/8/layout/hProcess10"/>
    <dgm:cxn modelId="{8998F990-05DD-6E42-A476-C88F8D4A53E9}" type="presParOf" srcId="{CB2A5EA4-EAD0-CD49-A5FB-BFBB2F3BA8D5}" destId="{CDEA95C2-BCB6-824C-964F-664C36F82B6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CBA565-BB00-194F-95A8-407705550428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C7FF00-5E01-AC4F-A585-EF28926401E0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Week 14</a:t>
          </a:r>
        </a:p>
      </dgm:t>
    </dgm:pt>
    <dgm:pt modelId="{319448CE-4C34-3A40-987E-E21651350C93}" type="parTrans" cxnId="{DE1E3C94-FB00-6448-ABD7-3149AA803B87}">
      <dgm:prSet/>
      <dgm:spPr/>
      <dgm:t>
        <a:bodyPr/>
        <a:lstStyle/>
        <a:p>
          <a:endParaRPr lang="en-US"/>
        </a:p>
      </dgm:t>
    </dgm:pt>
    <dgm:pt modelId="{1906B51C-91C5-474F-B887-5C391B8B4483}" type="sibTrans" cxnId="{DE1E3C94-FB00-6448-ABD7-3149AA803B8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813A629-48F7-FD4F-9540-CFAC8F392967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Final touch ups on project draft</a:t>
          </a:r>
        </a:p>
      </dgm:t>
    </dgm:pt>
    <dgm:pt modelId="{76E3129C-8BE6-A641-9D53-68B7D3E0F33A}" type="parTrans" cxnId="{1C718017-378D-0445-976C-B92985A75E37}">
      <dgm:prSet/>
      <dgm:spPr/>
      <dgm:t>
        <a:bodyPr/>
        <a:lstStyle/>
        <a:p>
          <a:endParaRPr lang="en-US"/>
        </a:p>
      </dgm:t>
    </dgm:pt>
    <dgm:pt modelId="{EC6A3A98-1F2D-DE46-B59C-D91B954DFF1A}" type="sibTrans" cxnId="{1C718017-378D-0445-976C-B92985A75E37}">
      <dgm:prSet/>
      <dgm:spPr/>
      <dgm:t>
        <a:bodyPr/>
        <a:lstStyle/>
        <a:p>
          <a:endParaRPr lang="en-US"/>
        </a:p>
      </dgm:t>
    </dgm:pt>
    <dgm:pt modelId="{9415CBA3-12E6-274B-8BCE-7E008F5B545C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Week 15</a:t>
          </a:r>
        </a:p>
      </dgm:t>
    </dgm:pt>
    <dgm:pt modelId="{263BA034-D9CE-464F-B8CD-DFF73D87C62F}" type="parTrans" cxnId="{E221573D-4DE1-A94E-87E9-70DB1F1054E9}">
      <dgm:prSet/>
      <dgm:spPr/>
      <dgm:t>
        <a:bodyPr/>
        <a:lstStyle/>
        <a:p>
          <a:endParaRPr lang="en-US"/>
        </a:p>
      </dgm:t>
    </dgm:pt>
    <dgm:pt modelId="{372396A1-34E3-F641-9D72-2D76CAE6A35C}" type="sibTrans" cxnId="{E221573D-4DE1-A94E-87E9-70DB1F1054E9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038F07B-D196-1043-B91A-C4F0742DE371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Final adjustments to capstone report</a:t>
          </a:r>
        </a:p>
      </dgm:t>
    </dgm:pt>
    <dgm:pt modelId="{FB428382-7216-1A4B-AC54-2AB189F4B1A5}" type="parTrans" cxnId="{D2AC26D6-E686-D043-A6AB-E36818181294}">
      <dgm:prSet/>
      <dgm:spPr/>
      <dgm:t>
        <a:bodyPr/>
        <a:lstStyle/>
        <a:p>
          <a:endParaRPr lang="en-US"/>
        </a:p>
      </dgm:t>
    </dgm:pt>
    <dgm:pt modelId="{2E86196E-BEF2-3447-9F65-F45731F8A6A6}" type="sibTrans" cxnId="{D2AC26D6-E686-D043-A6AB-E36818181294}">
      <dgm:prSet/>
      <dgm:spPr/>
      <dgm:t>
        <a:bodyPr/>
        <a:lstStyle/>
        <a:p>
          <a:endParaRPr lang="en-US"/>
        </a:p>
      </dgm:t>
    </dgm:pt>
    <dgm:pt modelId="{77BB2616-81AD-9F40-9984-A8147D063ECC}">
      <dgm:prSet phldrT="[Text]"/>
      <dgm:spPr>
        <a:solidFill>
          <a:srgbClr val="DE9C0C"/>
        </a:solidFill>
      </dgm:spPr>
      <dgm:t>
        <a:bodyPr/>
        <a:lstStyle/>
        <a:p>
          <a:r>
            <a:rPr lang="en-US" dirty="0"/>
            <a:t>Preparation for presentation 4</a:t>
          </a:r>
        </a:p>
      </dgm:t>
    </dgm:pt>
    <dgm:pt modelId="{C377AEE6-93AF-5B4A-A236-20556C0E225E}" type="parTrans" cxnId="{0BCA62FB-7D75-5848-97BB-0E89E84A46CE}">
      <dgm:prSet/>
      <dgm:spPr/>
      <dgm:t>
        <a:bodyPr/>
        <a:lstStyle/>
        <a:p>
          <a:endParaRPr lang="en-US"/>
        </a:p>
      </dgm:t>
    </dgm:pt>
    <dgm:pt modelId="{6737F4A9-33F1-D949-AEF5-EC44EA1A881B}" type="sibTrans" cxnId="{0BCA62FB-7D75-5848-97BB-0E89E84A46CE}">
      <dgm:prSet/>
      <dgm:spPr/>
      <dgm:t>
        <a:bodyPr/>
        <a:lstStyle/>
        <a:p>
          <a:endParaRPr lang="en-US"/>
        </a:p>
      </dgm:t>
    </dgm:pt>
    <dgm:pt modelId="{CF77B41A-CEE5-BB41-873B-5E637F1D6546}" type="pres">
      <dgm:prSet presAssocID="{D5CBA565-BB00-194F-95A8-407705550428}" presName="Name0" presStyleCnt="0">
        <dgm:presLayoutVars>
          <dgm:dir/>
          <dgm:resizeHandles val="exact"/>
        </dgm:presLayoutVars>
      </dgm:prSet>
      <dgm:spPr/>
    </dgm:pt>
    <dgm:pt modelId="{F0271398-23C0-C247-925C-A0B5A62668E6}" type="pres">
      <dgm:prSet presAssocID="{26C7FF00-5E01-AC4F-A585-EF28926401E0}" presName="composite" presStyleCnt="0"/>
      <dgm:spPr/>
    </dgm:pt>
    <dgm:pt modelId="{D0CAAA10-3E30-2340-A72F-901B4001079F}" type="pres">
      <dgm:prSet presAssocID="{26C7FF00-5E01-AC4F-A585-EF28926401E0}" presName="imagSh" presStyleLbl="bgImgPlace1" presStyleIdx="0" presStyleCnt="2"/>
      <dgm:spPr>
        <a:solidFill>
          <a:schemeClr val="tx1">
            <a:lumMod val="75000"/>
            <a:lumOff val="25000"/>
          </a:schemeClr>
        </a:solidFill>
      </dgm:spPr>
    </dgm:pt>
    <dgm:pt modelId="{29662B41-2939-0743-803C-116D582CF8AB}" type="pres">
      <dgm:prSet presAssocID="{26C7FF00-5E01-AC4F-A585-EF28926401E0}" presName="txNode" presStyleLbl="node1" presStyleIdx="0" presStyleCnt="2">
        <dgm:presLayoutVars>
          <dgm:bulletEnabled val="1"/>
        </dgm:presLayoutVars>
      </dgm:prSet>
      <dgm:spPr/>
    </dgm:pt>
    <dgm:pt modelId="{5D62C526-C0B1-A04A-9A0F-79B0217421E9}" type="pres">
      <dgm:prSet presAssocID="{1906B51C-91C5-474F-B887-5C391B8B4483}" presName="sibTrans" presStyleLbl="sibTrans2D1" presStyleIdx="0" presStyleCnt="1"/>
      <dgm:spPr/>
    </dgm:pt>
    <dgm:pt modelId="{516B00A2-28CA-594A-9B85-E691009F3204}" type="pres">
      <dgm:prSet presAssocID="{1906B51C-91C5-474F-B887-5C391B8B4483}" presName="connTx" presStyleLbl="sibTrans2D1" presStyleIdx="0" presStyleCnt="1"/>
      <dgm:spPr/>
    </dgm:pt>
    <dgm:pt modelId="{B0619C31-46A2-034D-83C0-E7424EA80D6D}" type="pres">
      <dgm:prSet presAssocID="{9415CBA3-12E6-274B-8BCE-7E008F5B545C}" presName="composite" presStyleCnt="0"/>
      <dgm:spPr/>
    </dgm:pt>
    <dgm:pt modelId="{D6AC93E2-9C29-8B4F-BBA4-6D2961C6E5F9}" type="pres">
      <dgm:prSet presAssocID="{9415CBA3-12E6-274B-8BCE-7E008F5B545C}" presName="imagSh" presStyleLbl="bgImgPlace1" presStyleIdx="1" presStyleCnt="2"/>
      <dgm:spPr>
        <a:solidFill>
          <a:schemeClr val="tx1">
            <a:lumMod val="75000"/>
            <a:lumOff val="25000"/>
          </a:schemeClr>
        </a:solidFill>
      </dgm:spPr>
    </dgm:pt>
    <dgm:pt modelId="{A2B18529-277E-2340-B0EF-1814CF944C58}" type="pres">
      <dgm:prSet presAssocID="{9415CBA3-12E6-274B-8BCE-7E008F5B545C}" presName="txNode" presStyleLbl="node1" presStyleIdx="1" presStyleCnt="2">
        <dgm:presLayoutVars>
          <dgm:bulletEnabled val="1"/>
        </dgm:presLayoutVars>
      </dgm:prSet>
      <dgm:spPr/>
    </dgm:pt>
  </dgm:ptLst>
  <dgm:cxnLst>
    <dgm:cxn modelId="{472D3F08-D321-B34C-B617-F20F85E6600B}" type="presOf" srcId="{1906B51C-91C5-474F-B887-5C391B8B4483}" destId="{5D62C526-C0B1-A04A-9A0F-79B0217421E9}" srcOrd="0" destOrd="0" presId="urn:microsoft.com/office/officeart/2005/8/layout/hProcess10"/>
    <dgm:cxn modelId="{D3750A09-2015-0444-87A6-343F859E520D}" type="presOf" srcId="{4813A629-48F7-FD4F-9540-CFAC8F392967}" destId="{29662B41-2939-0743-803C-116D582CF8AB}" srcOrd="0" destOrd="1" presId="urn:microsoft.com/office/officeart/2005/8/layout/hProcess10"/>
    <dgm:cxn modelId="{1C718017-378D-0445-976C-B92985A75E37}" srcId="{26C7FF00-5E01-AC4F-A585-EF28926401E0}" destId="{4813A629-48F7-FD4F-9540-CFAC8F392967}" srcOrd="0" destOrd="0" parTransId="{76E3129C-8BE6-A641-9D53-68B7D3E0F33A}" sibTransId="{EC6A3A98-1F2D-DE46-B59C-D91B954DFF1A}"/>
    <dgm:cxn modelId="{95653721-18AC-1D4A-A3FB-FE7E3938C301}" type="presOf" srcId="{D5CBA565-BB00-194F-95A8-407705550428}" destId="{CF77B41A-CEE5-BB41-873B-5E637F1D6546}" srcOrd="0" destOrd="0" presId="urn:microsoft.com/office/officeart/2005/8/layout/hProcess10"/>
    <dgm:cxn modelId="{58957B37-8706-8B4A-97CB-A732BD6B026B}" type="presOf" srcId="{C038F07B-D196-1043-B91A-C4F0742DE371}" destId="{A2B18529-277E-2340-B0EF-1814CF944C58}" srcOrd="0" destOrd="1" presId="urn:microsoft.com/office/officeart/2005/8/layout/hProcess10"/>
    <dgm:cxn modelId="{E221573D-4DE1-A94E-87E9-70DB1F1054E9}" srcId="{D5CBA565-BB00-194F-95A8-407705550428}" destId="{9415CBA3-12E6-274B-8BCE-7E008F5B545C}" srcOrd="1" destOrd="0" parTransId="{263BA034-D9CE-464F-B8CD-DFF73D87C62F}" sibTransId="{372396A1-34E3-F641-9D72-2D76CAE6A35C}"/>
    <dgm:cxn modelId="{B6D53361-D2AA-6B40-BE03-1F8064934B56}" type="presOf" srcId="{1906B51C-91C5-474F-B887-5C391B8B4483}" destId="{516B00A2-28CA-594A-9B85-E691009F3204}" srcOrd="1" destOrd="0" presId="urn:microsoft.com/office/officeart/2005/8/layout/hProcess10"/>
    <dgm:cxn modelId="{DE1E3C94-FB00-6448-ABD7-3149AA803B87}" srcId="{D5CBA565-BB00-194F-95A8-407705550428}" destId="{26C7FF00-5E01-AC4F-A585-EF28926401E0}" srcOrd="0" destOrd="0" parTransId="{319448CE-4C34-3A40-987E-E21651350C93}" sibTransId="{1906B51C-91C5-474F-B887-5C391B8B4483}"/>
    <dgm:cxn modelId="{5E91F594-2EA6-F44C-A917-6D39DE9E5726}" type="presOf" srcId="{26C7FF00-5E01-AC4F-A585-EF28926401E0}" destId="{29662B41-2939-0743-803C-116D582CF8AB}" srcOrd="0" destOrd="0" presId="urn:microsoft.com/office/officeart/2005/8/layout/hProcess10"/>
    <dgm:cxn modelId="{27E974C8-314B-D84A-BA5A-1D386C1204AD}" type="presOf" srcId="{9415CBA3-12E6-274B-8BCE-7E008F5B545C}" destId="{A2B18529-277E-2340-B0EF-1814CF944C58}" srcOrd="0" destOrd="0" presId="urn:microsoft.com/office/officeart/2005/8/layout/hProcess10"/>
    <dgm:cxn modelId="{DE4EACD4-2105-B845-ABDD-65A174758C61}" type="presOf" srcId="{77BB2616-81AD-9F40-9984-A8147D063ECC}" destId="{A2B18529-277E-2340-B0EF-1814CF944C58}" srcOrd="0" destOrd="2" presId="urn:microsoft.com/office/officeart/2005/8/layout/hProcess10"/>
    <dgm:cxn modelId="{D2AC26D6-E686-D043-A6AB-E36818181294}" srcId="{9415CBA3-12E6-274B-8BCE-7E008F5B545C}" destId="{C038F07B-D196-1043-B91A-C4F0742DE371}" srcOrd="0" destOrd="0" parTransId="{FB428382-7216-1A4B-AC54-2AB189F4B1A5}" sibTransId="{2E86196E-BEF2-3447-9F65-F45731F8A6A6}"/>
    <dgm:cxn modelId="{0BCA62FB-7D75-5848-97BB-0E89E84A46CE}" srcId="{9415CBA3-12E6-274B-8BCE-7E008F5B545C}" destId="{77BB2616-81AD-9F40-9984-A8147D063ECC}" srcOrd="1" destOrd="0" parTransId="{C377AEE6-93AF-5B4A-A236-20556C0E225E}" sibTransId="{6737F4A9-33F1-D949-AEF5-EC44EA1A881B}"/>
    <dgm:cxn modelId="{DDF44929-489E-794D-ABD6-D7BD7F0F5B05}" type="presParOf" srcId="{CF77B41A-CEE5-BB41-873B-5E637F1D6546}" destId="{F0271398-23C0-C247-925C-A0B5A62668E6}" srcOrd="0" destOrd="0" presId="urn:microsoft.com/office/officeart/2005/8/layout/hProcess10"/>
    <dgm:cxn modelId="{FDA82C89-1AE7-5C4A-AF4C-3A8484181E88}" type="presParOf" srcId="{F0271398-23C0-C247-925C-A0B5A62668E6}" destId="{D0CAAA10-3E30-2340-A72F-901B4001079F}" srcOrd="0" destOrd="0" presId="urn:microsoft.com/office/officeart/2005/8/layout/hProcess10"/>
    <dgm:cxn modelId="{8B67A9A3-52E2-7949-BDAA-638246654516}" type="presParOf" srcId="{F0271398-23C0-C247-925C-A0B5A62668E6}" destId="{29662B41-2939-0743-803C-116D582CF8AB}" srcOrd="1" destOrd="0" presId="urn:microsoft.com/office/officeart/2005/8/layout/hProcess10"/>
    <dgm:cxn modelId="{F8052FBD-C99C-6347-9092-FD1C2058B84E}" type="presParOf" srcId="{CF77B41A-CEE5-BB41-873B-5E637F1D6546}" destId="{5D62C526-C0B1-A04A-9A0F-79B0217421E9}" srcOrd="1" destOrd="0" presId="urn:microsoft.com/office/officeart/2005/8/layout/hProcess10"/>
    <dgm:cxn modelId="{07A4B559-CA9C-A147-91EF-5B4E8020899E}" type="presParOf" srcId="{5D62C526-C0B1-A04A-9A0F-79B0217421E9}" destId="{516B00A2-28CA-594A-9B85-E691009F3204}" srcOrd="0" destOrd="0" presId="urn:microsoft.com/office/officeart/2005/8/layout/hProcess10"/>
    <dgm:cxn modelId="{A66EF8DC-808F-A94D-A4ED-2910680CE2D4}" type="presParOf" srcId="{CF77B41A-CEE5-BB41-873B-5E637F1D6546}" destId="{B0619C31-46A2-034D-83C0-E7424EA80D6D}" srcOrd="2" destOrd="0" presId="urn:microsoft.com/office/officeart/2005/8/layout/hProcess10"/>
    <dgm:cxn modelId="{B65752B2-4F98-EA44-A7E3-A105FC4EC3E6}" type="presParOf" srcId="{B0619C31-46A2-034D-83C0-E7424EA80D6D}" destId="{D6AC93E2-9C29-8B4F-BBA4-6D2961C6E5F9}" srcOrd="0" destOrd="0" presId="urn:microsoft.com/office/officeart/2005/8/layout/hProcess10"/>
    <dgm:cxn modelId="{CC5A2298-31E4-1D4F-9681-DB937E7908B3}" type="presParOf" srcId="{B0619C31-46A2-034D-83C0-E7424EA80D6D}" destId="{A2B18529-277E-2340-B0EF-1814CF944C5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AAA10-3E30-2340-A72F-901B4001079F}">
      <dsp:nvSpPr>
        <dsp:cNvPr id="0" name=""/>
        <dsp:cNvSpPr/>
      </dsp:nvSpPr>
      <dsp:spPr>
        <a:xfrm>
          <a:off x="4042" y="1185714"/>
          <a:ext cx="1904523" cy="19045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62B41-2939-0743-803C-116D582CF8AB}">
      <dsp:nvSpPr>
        <dsp:cNvPr id="0" name=""/>
        <dsp:cNvSpPr/>
      </dsp:nvSpPr>
      <dsp:spPr>
        <a:xfrm>
          <a:off x="314081" y="2328428"/>
          <a:ext cx="1904523" cy="1904523"/>
        </a:xfrm>
        <a:prstGeom prst="roundRect">
          <a:avLst>
            <a:gd name="adj" fmla="val 10000"/>
          </a:avLst>
        </a:prstGeom>
        <a:solidFill>
          <a:srgbClr val="DE9C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Week 5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Finish ordering materials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Start background runs </a:t>
          </a:r>
        </a:p>
      </dsp:txBody>
      <dsp:txXfrm>
        <a:off x="369863" y="2384210"/>
        <a:ext cx="1792959" cy="1792959"/>
      </dsp:txXfrm>
    </dsp:sp>
    <dsp:sp modelId="{5D62C526-C0B1-A04A-9A0F-79B0217421E9}">
      <dsp:nvSpPr>
        <dsp:cNvPr id="0" name=""/>
        <dsp:cNvSpPr/>
      </dsp:nvSpPr>
      <dsp:spPr>
        <a:xfrm>
          <a:off x="2275419" y="1909161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275419" y="2000687"/>
        <a:ext cx="256797" cy="274578"/>
      </dsp:txXfrm>
    </dsp:sp>
    <dsp:sp modelId="{D6AC93E2-9C29-8B4F-BBA4-6D2961C6E5F9}">
      <dsp:nvSpPr>
        <dsp:cNvPr id="0" name=""/>
        <dsp:cNvSpPr/>
      </dsp:nvSpPr>
      <dsp:spPr>
        <a:xfrm>
          <a:off x="2956718" y="1185714"/>
          <a:ext cx="1904523" cy="19045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18529-277E-2340-B0EF-1814CF944C58}">
      <dsp:nvSpPr>
        <dsp:cNvPr id="0" name=""/>
        <dsp:cNvSpPr/>
      </dsp:nvSpPr>
      <dsp:spPr>
        <a:xfrm>
          <a:off x="3266757" y="2328428"/>
          <a:ext cx="1904523" cy="1904523"/>
        </a:xfrm>
        <a:prstGeom prst="roundRect">
          <a:avLst>
            <a:gd name="adj" fmla="val 10000"/>
          </a:avLst>
        </a:prstGeom>
        <a:solidFill>
          <a:srgbClr val="DE9C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Week 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Continuation of background runs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From data choose site for remainder of data collection</a:t>
          </a:r>
        </a:p>
      </dsp:txBody>
      <dsp:txXfrm>
        <a:off x="3322539" y="2384210"/>
        <a:ext cx="1792959" cy="1792959"/>
      </dsp:txXfrm>
    </dsp:sp>
    <dsp:sp modelId="{B137A71A-2110-6449-844B-CA3BE2EBB2F3}">
      <dsp:nvSpPr>
        <dsp:cNvPr id="0" name=""/>
        <dsp:cNvSpPr/>
      </dsp:nvSpPr>
      <dsp:spPr>
        <a:xfrm>
          <a:off x="5228095" y="1909161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228095" y="2000687"/>
        <a:ext cx="256797" cy="274578"/>
      </dsp:txXfrm>
    </dsp:sp>
    <dsp:sp modelId="{1E0BF1B2-B10B-A940-BC41-BE8C461DD6D8}">
      <dsp:nvSpPr>
        <dsp:cNvPr id="0" name=""/>
        <dsp:cNvSpPr/>
      </dsp:nvSpPr>
      <dsp:spPr>
        <a:xfrm>
          <a:off x="5909394" y="1185714"/>
          <a:ext cx="1904523" cy="19045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A95C2-BCB6-824C-964F-664C36F82B6A}">
      <dsp:nvSpPr>
        <dsp:cNvPr id="0" name=""/>
        <dsp:cNvSpPr/>
      </dsp:nvSpPr>
      <dsp:spPr>
        <a:xfrm>
          <a:off x="6219433" y="2328428"/>
          <a:ext cx="1904523" cy="1904523"/>
        </a:xfrm>
        <a:prstGeom prst="roundRect">
          <a:avLst>
            <a:gd name="adj" fmla="val 10000"/>
          </a:avLst>
        </a:prstGeom>
        <a:solidFill>
          <a:srgbClr val="DE9C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Week 7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Begin data collection for baseline samples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Roughly 1-2 run days per sample</a:t>
          </a:r>
        </a:p>
      </dsp:txBody>
      <dsp:txXfrm>
        <a:off x="6275215" y="2384210"/>
        <a:ext cx="1792959" cy="1792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AAA10-3E30-2340-A72F-901B4001079F}">
      <dsp:nvSpPr>
        <dsp:cNvPr id="0" name=""/>
        <dsp:cNvSpPr/>
      </dsp:nvSpPr>
      <dsp:spPr>
        <a:xfrm>
          <a:off x="4042" y="1185714"/>
          <a:ext cx="1904523" cy="19045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62B41-2939-0743-803C-116D582CF8AB}">
      <dsp:nvSpPr>
        <dsp:cNvPr id="0" name=""/>
        <dsp:cNvSpPr/>
      </dsp:nvSpPr>
      <dsp:spPr>
        <a:xfrm>
          <a:off x="314081" y="2328428"/>
          <a:ext cx="1904523" cy="1904523"/>
        </a:xfrm>
        <a:prstGeom prst="roundRect">
          <a:avLst>
            <a:gd name="adj" fmla="val 10000"/>
          </a:avLst>
        </a:prstGeom>
        <a:solidFill>
          <a:srgbClr val="DE9C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Week 8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Possible arrival of new detector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Begin data collection for building material samples (Portland cement)</a:t>
          </a:r>
        </a:p>
      </dsp:txBody>
      <dsp:txXfrm>
        <a:off x="369863" y="2384210"/>
        <a:ext cx="1792959" cy="1792959"/>
      </dsp:txXfrm>
    </dsp:sp>
    <dsp:sp modelId="{5D62C526-C0B1-A04A-9A0F-79B0217421E9}">
      <dsp:nvSpPr>
        <dsp:cNvPr id="0" name=""/>
        <dsp:cNvSpPr/>
      </dsp:nvSpPr>
      <dsp:spPr>
        <a:xfrm>
          <a:off x="2275419" y="1909161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75419" y="2000687"/>
        <a:ext cx="256797" cy="274578"/>
      </dsp:txXfrm>
    </dsp:sp>
    <dsp:sp modelId="{D6AC93E2-9C29-8B4F-BBA4-6D2961C6E5F9}">
      <dsp:nvSpPr>
        <dsp:cNvPr id="0" name=""/>
        <dsp:cNvSpPr/>
      </dsp:nvSpPr>
      <dsp:spPr>
        <a:xfrm>
          <a:off x="2956718" y="1185714"/>
          <a:ext cx="1904523" cy="19045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18529-277E-2340-B0EF-1814CF944C58}">
      <dsp:nvSpPr>
        <dsp:cNvPr id="0" name=""/>
        <dsp:cNvSpPr/>
      </dsp:nvSpPr>
      <dsp:spPr>
        <a:xfrm>
          <a:off x="3266757" y="2328428"/>
          <a:ext cx="1904523" cy="1904523"/>
        </a:xfrm>
        <a:prstGeom prst="roundRect">
          <a:avLst>
            <a:gd name="adj" fmla="val 10000"/>
          </a:avLst>
        </a:prstGeom>
        <a:solidFill>
          <a:srgbClr val="DE9C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Week 9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Possible data collection for sample obtained from classmate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Data collection for brick sample</a:t>
          </a:r>
        </a:p>
      </dsp:txBody>
      <dsp:txXfrm>
        <a:off x="3322539" y="2384210"/>
        <a:ext cx="1792959" cy="1792959"/>
      </dsp:txXfrm>
    </dsp:sp>
    <dsp:sp modelId="{B137A71A-2110-6449-844B-CA3BE2EBB2F3}">
      <dsp:nvSpPr>
        <dsp:cNvPr id="0" name=""/>
        <dsp:cNvSpPr/>
      </dsp:nvSpPr>
      <dsp:spPr>
        <a:xfrm>
          <a:off x="5228095" y="1909161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28095" y="2000687"/>
        <a:ext cx="256797" cy="274578"/>
      </dsp:txXfrm>
    </dsp:sp>
    <dsp:sp modelId="{1E0BF1B2-B10B-A940-BC41-BE8C461DD6D8}">
      <dsp:nvSpPr>
        <dsp:cNvPr id="0" name=""/>
        <dsp:cNvSpPr/>
      </dsp:nvSpPr>
      <dsp:spPr>
        <a:xfrm>
          <a:off x="5909394" y="1185714"/>
          <a:ext cx="1904523" cy="19045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A95C2-BCB6-824C-964F-664C36F82B6A}">
      <dsp:nvSpPr>
        <dsp:cNvPr id="0" name=""/>
        <dsp:cNvSpPr/>
      </dsp:nvSpPr>
      <dsp:spPr>
        <a:xfrm>
          <a:off x="6219433" y="2328428"/>
          <a:ext cx="1904523" cy="1904523"/>
        </a:xfrm>
        <a:prstGeom prst="roundRect">
          <a:avLst>
            <a:gd name="adj" fmla="val 10000"/>
          </a:avLst>
        </a:prstGeom>
        <a:solidFill>
          <a:srgbClr val="DE9C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Week 10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Finish data collection for brick sample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Begin data collection for granite sample</a:t>
          </a:r>
        </a:p>
      </dsp:txBody>
      <dsp:txXfrm>
        <a:off x="6275215" y="2384210"/>
        <a:ext cx="1792959" cy="1792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AAA10-3E30-2340-A72F-901B4001079F}">
      <dsp:nvSpPr>
        <dsp:cNvPr id="0" name=""/>
        <dsp:cNvSpPr/>
      </dsp:nvSpPr>
      <dsp:spPr>
        <a:xfrm>
          <a:off x="4042" y="1185714"/>
          <a:ext cx="1904523" cy="19045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62B41-2939-0743-803C-116D582CF8AB}">
      <dsp:nvSpPr>
        <dsp:cNvPr id="0" name=""/>
        <dsp:cNvSpPr/>
      </dsp:nvSpPr>
      <dsp:spPr>
        <a:xfrm>
          <a:off x="314081" y="2328428"/>
          <a:ext cx="1904523" cy="1904523"/>
        </a:xfrm>
        <a:prstGeom prst="roundRect">
          <a:avLst>
            <a:gd name="adj" fmla="val 10000"/>
          </a:avLst>
        </a:prstGeom>
        <a:solidFill>
          <a:srgbClr val="DE9C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Week 11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Finish data collection for granite sample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If on track additional data collection of sandstone sample</a:t>
          </a:r>
        </a:p>
      </dsp:txBody>
      <dsp:txXfrm>
        <a:off x="369863" y="2384210"/>
        <a:ext cx="1792959" cy="1792959"/>
      </dsp:txXfrm>
    </dsp:sp>
    <dsp:sp modelId="{5D62C526-C0B1-A04A-9A0F-79B0217421E9}">
      <dsp:nvSpPr>
        <dsp:cNvPr id="0" name=""/>
        <dsp:cNvSpPr/>
      </dsp:nvSpPr>
      <dsp:spPr>
        <a:xfrm>
          <a:off x="2275419" y="1909161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75419" y="2000687"/>
        <a:ext cx="256797" cy="274578"/>
      </dsp:txXfrm>
    </dsp:sp>
    <dsp:sp modelId="{D6AC93E2-9C29-8B4F-BBA4-6D2961C6E5F9}">
      <dsp:nvSpPr>
        <dsp:cNvPr id="0" name=""/>
        <dsp:cNvSpPr/>
      </dsp:nvSpPr>
      <dsp:spPr>
        <a:xfrm>
          <a:off x="2956718" y="1185714"/>
          <a:ext cx="1904523" cy="19045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18529-277E-2340-B0EF-1814CF944C58}">
      <dsp:nvSpPr>
        <dsp:cNvPr id="0" name=""/>
        <dsp:cNvSpPr/>
      </dsp:nvSpPr>
      <dsp:spPr>
        <a:xfrm>
          <a:off x="3266757" y="2328428"/>
          <a:ext cx="1904523" cy="1904523"/>
        </a:xfrm>
        <a:prstGeom prst="roundRect">
          <a:avLst>
            <a:gd name="adj" fmla="val 10000"/>
          </a:avLst>
        </a:prstGeom>
        <a:solidFill>
          <a:srgbClr val="DE9C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Week 12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Wrap up data collection from samples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Use collected data to formulate estimated dose from materials </a:t>
          </a:r>
        </a:p>
      </dsp:txBody>
      <dsp:txXfrm>
        <a:off x="3322539" y="2384210"/>
        <a:ext cx="1792959" cy="1792959"/>
      </dsp:txXfrm>
    </dsp:sp>
    <dsp:sp modelId="{B137A71A-2110-6449-844B-CA3BE2EBB2F3}">
      <dsp:nvSpPr>
        <dsp:cNvPr id="0" name=""/>
        <dsp:cNvSpPr/>
      </dsp:nvSpPr>
      <dsp:spPr>
        <a:xfrm>
          <a:off x="5228095" y="1909161"/>
          <a:ext cx="366853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28095" y="2000687"/>
        <a:ext cx="256797" cy="274578"/>
      </dsp:txXfrm>
    </dsp:sp>
    <dsp:sp modelId="{1E0BF1B2-B10B-A940-BC41-BE8C461DD6D8}">
      <dsp:nvSpPr>
        <dsp:cNvPr id="0" name=""/>
        <dsp:cNvSpPr/>
      </dsp:nvSpPr>
      <dsp:spPr>
        <a:xfrm>
          <a:off x="5909394" y="1185714"/>
          <a:ext cx="1904523" cy="190452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A95C2-BCB6-824C-964F-664C36F82B6A}">
      <dsp:nvSpPr>
        <dsp:cNvPr id="0" name=""/>
        <dsp:cNvSpPr/>
      </dsp:nvSpPr>
      <dsp:spPr>
        <a:xfrm>
          <a:off x="6219433" y="2328428"/>
          <a:ext cx="1904523" cy="1904523"/>
        </a:xfrm>
        <a:prstGeom prst="roundRect">
          <a:avLst>
            <a:gd name="adj" fmla="val 10000"/>
          </a:avLst>
        </a:prstGeom>
        <a:solidFill>
          <a:srgbClr val="DE9C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Week 13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Extensive writing and organization of project report </a:t>
          </a:r>
        </a:p>
      </dsp:txBody>
      <dsp:txXfrm>
        <a:off x="6275215" y="2384210"/>
        <a:ext cx="1792959" cy="1792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AAA10-3E30-2340-A72F-901B4001079F}">
      <dsp:nvSpPr>
        <dsp:cNvPr id="0" name=""/>
        <dsp:cNvSpPr/>
      </dsp:nvSpPr>
      <dsp:spPr>
        <a:xfrm>
          <a:off x="3241" y="0"/>
          <a:ext cx="2883262" cy="2536575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62B41-2939-0743-803C-116D582CF8AB}">
      <dsp:nvSpPr>
        <dsp:cNvPr id="0" name=""/>
        <dsp:cNvSpPr/>
      </dsp:nvSpPr>
      <dsp:spPr>
        <a:xfrm>
          <a:off x="472609" y="1521945"/>
          <a:ext cx="2883262" cy="2536575"/>
        </a:xfrm>
        <a:prstGeom prst="roundRect">
          <a:avLst>
            <a:gd name="adj" fmla="val 10000"/>
          </a:avLst>
        </a:prstGeom>
        <a:solidFill>
          <a:srgbClr val="DE9C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Week 14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Final touch ups on project draft</a:t>
          </a:r>
        </a:p>
      </dsp:txBody>
      <dsp:txXfrm>
        <a:off x="546903" y="1596239"/>
        <a:ext cx="2734674" cy="2387987"/>
      </dsp:txXfrm>
    </dsp:sp>
    <dsp:sp modelId="{5D62C526-C0B1-A04A-9A0F-79B0217421E9}">
      <dsp:nvSpPr>
        <dsp:cNvPr id="0" name=""/>
        <dsp:cNvSpPr/>
      </dsp:nvSpPr>
      <dsp:spPr>
        <a:xfrm>
          <a:off x="3441883" y="921883"/>
          <a:ext cx="555380" cy="69280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441883" y="1060444"/>
        <a:ext cx="388766" cy="415685"/>
      </dsp:txXfrm>
    </dsp:sp>
    <dsp:sp modelId="{D6AC93E2-9C29-8B4F-BBA4-6D2961C6E5F9}">
      <dsp:nvSpPr>
        <dsp:cNvPr id="0" name=""/>
        <dsp:cNvSpPr/>
      </dsp:nvSpPr>
      <dsp:spPr>
        <a:xfrm>
          <a:off x="4473303" y="0"/>
          <a:ext cx="2883262" cy="2536575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18529-277E-2340-B0EF-1814CF944C58}">
      <dsp:nvSpPr>
        <dsp:cNvPr id="0" name=""/>
        <dsp:cNvSpPr/>
      </dsp:nvSpPr>
      <dsp:spPr>
        <a:xfrm>
          <a:off x="4942672" y="1521945"/>
          <a:ext cx="2883262" cy="2536575"/>
        </a:xfrm>
        <a:prstGeom prst="roundRect">
          <a:avLst>
            <a:gd name="adj" fmla="val 10000"/>
          </a:avLst>
        </a:prstGeom>
        <a:solidFill>
          <a:srgbClr val="DE9C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Week 15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Final adjustments to capstone report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Preparation for presentation 4</a:t>
          </a:r>
        </a:p>
      </dsp:txBody>
      <dsp:txXfrm>
        <a:off x="5016966" y="1596239"/>
        <a:ext cx="2734674" cy="2387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92F97-792E-7B44-A65C-5D180D509BF3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86BF5-92C3-3C41-90B4-701D44B85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1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7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8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9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4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2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1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9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9/27/24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u.org/health-physics-museum/collection/consumer/products-containing-thorium/gas-lantern-mantles.html" TargetMode="External"/><Relationship Id="rId7" Type="http://schemas.openxmlformats.org/officeDocument/2006/relationships/hyperlink" Target="https://www.gammaspectacular.com/blue/th232-spectrum?srsltid=AfmBOorN862Bh0nNLYdTJ_SQgqxPu8dJFzo-BR3kZhzNbW4yegye8c-x" TargetMode="External"/><Relationship Id="rId2" Type="http://schemas.openxmlformats.org/officeDocument/2006/relationships/hyperlink" Target="https://www.spectrumtechniques.com/product/sp78w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mmaspectacular.com/blue/k-40-gamma-spectrum?srsltid=AfmBOoqnYz9yup2JidaqJbzBhdCzbieIPLZzf3pJdZwwKy-anpGcabzD" TargetMode="External"/><Relationship Id="rId5" Type="http://schemas.openxmlformats.org/officeDocument/2006/relationships/hyperlink" Target="https://www.epa.gov/radtown/radioactivity-antiques" TargetMode="External"/><Relationship Id="rId4" Type="http://schemas.openxmlformats.org/officeDocument/2006/relationships/hyperlink" Target="https://www.walmart.com/ip/Sweet-N-Low-Nu-Salt-3-oz-6/5011982193?wmlspartner=wlpa&amp;selectedSellerId=34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886182-3ADC-447F-B077-24411DB56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struction work tools">
            <a:extLst>
              <a:ext uri="{FF2B5EF4-FFF2-40B4-BE49-F238E27FC236}">
                <a16:creationId xmlns:a16="http://schemas.microsoft.com/office/drawing/2014/main" id="{B81088F1-F77D-E1CE-136C-021C6EC2FA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98" b="3933"/>
          <a:stretch/>
        </p:blipFill>
        <p:spPr>
          <a:xfrm>
            <a:off x="-4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3265714"/>
            <a:ext cx="12192002" cy="359228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84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C76C8-6C31-5046-91AC-3786CA9FF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647700"/>
            <a:ext cx="5448300" cy="3099547"/>
          </a:xfrm>
        </p:spPr>
        <p:txBody>
          <a:bodyPr anchor="t">
            <a:normAutofit/>
          </a:bodyPr>
          <a:lstStyle/>
          <a:p>
            <a:pPr algn="r"/>
            <a:r>
              <a:rPr lang="en-US" dirty="0"/>
              <a:t>Radioactivity of Construction Materials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7ACB8-F277-3149-A609-62BD3EF68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5075227"/>
            <a:ext cx="5448300" cy="90647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Helaina Hale</a:t>
            </a:r>
          </a:p>
        </p:txBody>
      </p:sp>
    </p:spTree>
    <p:extLst>
      <p:ext uri="{BB962C8B-B14F-4D97-AF65-F5344CB8AC3E}">
        <p14:creationId xmlns:p14="http://schemas.microsoft.com/office/powerpoint/2010/main" val="25197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6DEF-09B6-D94A-B06B-1451E17D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9F0753-113F-1042-A0D9-B50D95130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107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65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6DEF-09B6-D94A-B06B-1451E17D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9F0753-113F-1042-A0D9-B50D95130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0988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3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6DEF-09B6-D94A-B06B-1451E17D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9F0753-113F-1042-A0D9-B50D95130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0784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74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6DEF-09B6-D94A-B06B-1451E17D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9F0753-113F-1042-A0D9-B50D95130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937908"/>
              </p:ext>
            </p:extLst>
          </p:nvPr>
        </p:nvGraphicFramePr>
        <p:xfrm>
          <a:off x="2330824" y="2079812"/>
          <a:ext cx="7829176" cy="4058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32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A69A7-15D3-7043-B319-74F7AF31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91299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776C-209C-1646-B229-C8F61870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87" y="-141270"/>
            <a:ext cx="10625229" cy="1147053"/>
          </a:xfrm>
        </p:spPr>
        <p:txBody>
          <a:bodyPr/>
          <a:lstStyle/>
          <a:p>
            <a:r>
              <a:rPr lang="en-US" dirty="0"/>
              <a:t>Spectrums to expect</a:t>
            </a:r>
          </a:p>
        </p:txBody>
      </p:sp>
      <p:pic>
        <p:nvPicPr>
          <p:cNvPr id="2052" name="Picture 4" descr="k40 log spectrum">
            <a:extLst>
              <a:ext uri="{FF2B5EF4-FFF2-40B4-BE49-F238E27FC236}">
                <a16:creationId xmlns:a16="http://schemas.microsoft.com/office/drawing/2014/main" id="{630C1C46-28C3-A947-9723-827D0417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46" y="1155316"/>
            <a:ext cx="7303477" cy="21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DB972D-44D3-884B-A349-1428D5C3328F}"/>
              </a:ext>
            </a:extLst>
          </p:cNvPr>
          <p:cNvSpPr txBox="1"/>
          <p:nvPr/>
        </p:nvSpPr>
        <p:spPr>
          <a:xfrm>
            <a:off x="2617802" y="3263624"/>
            <a:ext cx="7670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www.gammaspectacular.com</a:t>
            </a:r>
            <a:r>
              <a:rPr lang="en-US" sz="1050" dirty="0"/>
              <a:t>/blue/k-40-gamma-spectrum?srsltid=AfmBOoqnYz9yup2JidaqJbzBhdCzbieIPLZzf3pJdZwwKy-anpGcabzD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2E753906-EC7E-764F-ABA8-03D03D9CD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02" y="3798785"/>
            <a:ext cx="6327149" cy="24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47D115-CE24-D340-B6F8-AFF65632989B}"/>
              </a:ext>
            </a:extLst>
          </p:cNvPr>
          <p:cNvSpPr txBox="1"/>
          <p:nvPr/>
        </p:nvSpPr>
        <p:spPr>
          <a:xfrm>
            <a:off x="2617802" y="6377354"/>
            <a:ext cx="6350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www.gammaspectacular.com</a:t>
            </a:r>
            <a:r>
              <a:rPr lang="en-US" sz="1050" dirty="0"/>
              <a:t>/blue/th232-spectrum?srsltid=AfmBOorN862Bh0nNLYdTJ_SQgqxPu8dJFzo-BR3kZhzNbW4yegye8c-x</a:t>
            </a:r>
          </a:p>
        </p:txBody>
      </p:sp>
    </p:spTree>
    <p:extLst>
      <p:ext uri="{BB962C8B-B14F-4D97-AF65-F5344CB8AC3E}">
        <p14:creationId xmlns:p14="http://schemas.microsoft.com/office/powerpoint/2010/main" val="2107680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776C-209C-1646-B229-C8F61870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87" y="-141270"/>
            <a:ext cx="10625229" cy="1147053"/>
          </a:xfrm>
        </p:spPr>
        <p:txBody>
          <a:bodyPr/>
          <a:lstStyle/>
          <a:p>
            <a:r>
              <a:rPr lang="en-US" dirty="0"/>
              <a:t>Spectrums to expect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C7045D-01CD-994C-9354-9CD613B5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99" y="1409752"/>
            <a:ext cx="7186202" cy="40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268480-F105-1948-B0C4-803C51BC928B}"/>
              </a:ext>
            </a:extLst>
          </p:cNvPr>
          <p:cNvSpPr txBox="1"/>
          <p:nvPr/>
        </p:nvSpPr>
        <p:spPr>
          <a:xfrm>
            <a:off x="4478215" y="5721412"/>
            <a:ext cx="655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www.gammaspectacular.com</a:t>
            </a:r>
            <a:r>
              <a:rPr lang="en-US" sz="1100" dirty="0"/>
              <a:t>/blue/ra226-spectrum</a:t>
            </a:r>
          </a:p>
        </p:txBody>
      </p:sp>
    </p:spTree>
    <p:extLst>
      <p:ext uri="{BB962C8B-B14F-4D97-AF65-F5344CB8AC3E}">
        <p14:creationId xmlns:p14="http://schemas.microsoft.com/office/powerpoint/2010/main" val="123960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FA0D-3CE1-5449-A3D9-CC5AC8C0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4E4A5C-7266-AF4A-99FA-073F82392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dirty="0">
                <a:hlinkClick r:id="rId2"/>
              </a:rPr>
              <a:t>https://www.spectrumtechniques.com/product/sp78w1/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https://www.orau.org/health-physics-museum/collection/consumer/products-containing-thorium/gas-lantern-mantles.html</a:t>
            </a:r>
            <a:endParaRPr lang="en-US" sz="1200" dirty="0"/>
          </a:p>
          <a:p>
            <a:r>
              <a:rPr lang="en-US" sz="1200" dirty="0">
                <a:hlinkClick r:id="rId4"/>
              </a:rPr>
              <a:t>https://www.walmart.com/ip/Sweet-N-Low-Nu-Salt-3-oz-6/5011982193?wmlspartner=wlpa&amp;selectedSellerId=348</a:t>
            </a:r>
            <a:endParaRPr lang="en-US" sz="1200" dirty="0"/>
          </a:p>
          <a:p>
            <a:r>
              <a:rPr lang="en-US" sz="1200" dirty="0"/>
              <a:t>https://</a:t>
            </a:r>
            <a:r>
              <a:rPr lang="en-US" sz="1200" dirty="0" err="1"/>
              <a:t>www.ebay.com</a:t>
            </a:r>
            <a:r>
              <a:rPr lang="en-US" sz="1200" dirty="0"/>
              <a:t>/</a:t>
            </a:r>
            <a:r>
              <a:rPr lang="en-US" sz="1200" dirty="0" err="1"/>
              <a:t>itm</a:t>
            </a:r>
            <a:r>
              <a:rPr lang="en-US" sz="1200" dirty="0"/>
              <a:t>/375666753566?_trkparms=amclksrc%3DITM%26aid%3D1110018%26algo%3DHOMESPLICE.COMPLISTINGS%26ao%3D1%26asc%3D273558%2C273427%26meid%3D5df79c6fa1ff4196bebc7d70bfbc7365%26pid%3D101196%26rk%3D7%26rkt%3D12%26sd%3D375556300837%26itm%3D375666753566%26pmt%3D1%26noa%3D0%26pg%3D2332490%26algv%3DCompVIDesktopATF2V6%26brand%3DUnmarked&amp;_trksid=p2332490.c101196.m2219&amp;itmprp=cksum%3A3756667535665df79c6fa1ff4196bebc7d70bfbc7365%7Cenc%3AAQAJAAABALx1mZQ2L9jLv%252BUPTFTna8XcGfl2wNJcn022gtZb5sDi5tFVx52v6146uZ57a%252FxCdjxqQQ1iwNicQ4TqlbFQuT33soBJ3q9NH6wL21Y9SnPqQ05ndHuVYPr70zRSmjscvNDmDdHhUsvUcsJz8sqjbhS0uJal2C0izENtBI0hN%252F4Gfl1ITk%252Fu6ZhxxtirO2QyGV6POyunaFD%252BP8FxcjiXt%252B0agzPkMTD3sUpxnCz3Sp5hfHEMMJtFCx4gLfQFmGDQduuVXPayVMs2Gun3AtXHKyGXisexGOXVifIVB0AQUohUf5lU9wbakPwRANATQqP4hY6N9JFSNzITuUo7PGJPtt0%253D%7Campid%3APL_CLK%7Cclp%3A2332490&amp;itmmeta=01J8RSAS2G2FM7W4TQ16H531J5</a:t>
            </a:r>
          </a:p>
          <a:p>
            <a:r>
              <a:rPr lang="en-US" sz="1200" dirty="0">
                <a:hlinkClick r:id="rId5"/>
              </a:rPr>
              <a:t>https://www.epa.gov/radtown/radioactivity-antiques</a:t>
            </a:r>
            <a:endParaRPr lang="en-US" sz="1200" dirty="0"/>
          </a:p>
          <a:p>
            <a:r>
              <a:rPr lang="en-US" sz="1200" dirty="0">
                <a:hlinkClick r:id="rId6"/>
              </a:rPr>
              <a:t>https://www.gammaspectacular.com/blue/k-40-gamma-spectrum?srsltid=AfmBOoqnYz9yup2JidaqJbzBhdCzbieIPLZzf3pJdZwwKy-anpGcabzD</a:t>
            </a:r>
            <a:endParaRPr lang="en-US" sz="1200" dirty="0"/>
          </a:p>
          <a:p>
            <a:r>
              <a:rPr lang="en-US" sz="1200" dirty="0">
                <a:hlinkClick r:id="rId7"/>
              </a:rPr>
              <a:t>https://www.gammaspectacular.com/blue/th232-spectrum?srsltid=AfmBOorN862Bh0nNLYdTJ_SQgqxPu8dJFzo-BR3kZhzNbW4yegye8c-x</a:t>
            </a:r>
            <a:endParaRPr lang="en-US" sz="1200" dirty="0"/>
          </a:p>
          <a:p>
            <a:r>
              <a:rPr lang="en-US" sz="1200" dirty="0"/>
              <a:t>https://</a:t>
            </a:r>
            <a:r>
              <a:rPr lang="en-US" sz="1200" dirty="0" err="1"/>
              <a:t>www.gammaspectacular.com</a:t>
            </a:r>
            <a:r>
              <a:rPr lang="en-US" sz="1200" dirty="0"/>
              <a:t>/blue/ra226-spectrum</a:t>
            </a:r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4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4BDC-6094-DD43-98D2-695C1517B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7FAC-A5D2-8A4F-95F9-4BC57DD80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Studying radioactivity in building materials using gamma ray spectroscopy </a:t>
            </a:r>
          </a:p>
          <a:p>
            <a:r>
              <a:rPr lang="en-US" dirty="0"/>
              <a:t>Looking to find traces of radioactive material within select building materials</a:t>
            </a:r>
          </a:p>
          <a:p>
            <a:pPr marL="0" indent="0">
              <a:buNone/>
            </a:pPr>
            <a:r>
              <a:rPr lang="en-US" dirty="0"/>
              <a:t>Materials include…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Portland cement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Brick (Red clay)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Granite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Sandstone (possibly)</a:t>
            </a:r>
          </a:p>
          <a:p>
            <a:r>
              <a:rPr lang="en-US" dirty="0"/>
              <a:t>From collected data goal is to determine the amount and activity along with an estimation of dose from radioactive material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5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693A-A884-2848-887E-51D68C3A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as of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4686-B74A-6242-BA49-93DF7D240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materials have been found, ordered/obtained</a:t>
            </a:r>
          </a:p>
          <a:p>
            <a:r>
              <a:rPr lang="en-US" dirty="0"/>
              <a:t>Most research has been completed and recorded into computational notebook</a:t>
            </a:r>
          </a:p>
          <a:p>
            <a:r>
              <a:rPr lang="en-US" dirty="0"/>
              <a:t>Final paper started (Intro)</a:t>
            </a:r>
          </a:p>
          <a:p>
            <a:r>
              <a:rPr lang="en-US" dirty="0"/>
              <a:t>Access to all locations that may be needed throughout project obtained</a:t>
            </a:r>
          </a:p>
          <a:p>
            <a:r>
              <a:rPr lang="en-US" dirty="0"/>
              <a:t>Obtained detector to start data collection (another detector is order and arriving in a few weeks)</a:t>
            </a:r>
          </a:p>
          <a:p>
            <a:r>
              <a:rPr lang="en-US" dirty="0"/>
              <a:t>Possible bump in the road only one MCA available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5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C6C7-9F15-C640-90ED-FFFD5B10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33D9-D434-F440-BE42-39FBFB782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2 or 3 background runs lasting over several days (2-3) in SCA 020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F8600-C165-8747-BA4E-B78632F419CF}"/>
              </a:ext>
            </a:extLst>
          </p:cNvPr>
          <p:cNvSpPr/>
          <p:nvPr/>
        </p:nvSpPr>
        <p:spPr>
          <a:xfrm>
            <a:off x="1066800" y="2857500"/>
            <a:ext cx="10206426" cy="3352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B2830-ADFF-8D4D-B2E0-99284646B215}"/>
              </a:ext>
            </a:extLst>
          </p:cNvPr>
          <p:cNvSpPr/>
          <p:nvPr/>
        </p:nvSpPr>
        <p:spPr>
          <a:xfrm>
            <a:off x="10750062" y="3719146"/>
            <a:ext cx="523164" cy="162950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69EAA8-44BC-8A4F-B59A-6D900D54ED59}"/>
              </a:ext>
            </a:extLst>
          </p:cNvPr>
          <p:cNvSpPr/>
          <p:nvPr/>
        </p:nvSpPr>
        <p:spPr>
          <a:xfrm>
            <a:off x="1066800" y="4865077"/>
            <a:ext cx="1758462" cy="13452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D2DE6-F569-6142-9833-E9BD1AA9A885}"/>
              </a:ext>
            </a:extLst>
          </p:cNvPr>
          <p:cNvSpPr txBox="1"/>
          <p:nvPr/>
        </p:nvSpPr>
        <p:spPr>
          <a:xfrm>
            <a:off x="10866816" y="3933734"/>
            <a:ext cx="28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Door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43E14-2104-B34E-B470-98F1A1C1C526}"/>
              </a:ext>
            </a:extLst>
          </p:cNvPr>
          <p:cNvSpPr txBox="1"/>
          <p:nvPr/>
        </p:nvSpPr>
        <p:spPr>
          <a:xfrm>
            <a:off x="1213338" y="5134063"/>
            <a:ext cx="1465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Existing radioactive source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91456-76A6-8247-B9B2-9D76A15DF40A}"/>
              </a:ext>
            </a:extLst>
          </p:cNvPr>
          <p:cNvSpPr/>
          <p:nvPr/>
        </p:nvSpPr>
        <p:spPr>
          <a:xfrm>
            <a:off x="3880338" y="2857500"/>
            <a:ext cx="7392888" cy="861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C6999-481C-2A42-97E9-1E39D551521C}"/>
              </a:ext>
            </a:extLst>
          </p:cNvPr>
          <p:cNvSpPr/>
          <p:nvPr/>
        </p:nvSpPr>
        <p:spPr>
          <a:xfrm>
            <a:off x="3880338" y="5348651"/>
            <a:ext cx="7392887" cy="861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A0DC6-48AA-D14D-97F8-14DB438CA3AE}"/>
              </a:ext>
            </a:extLst>
          </p:cNvPr>
          <p:cNvSpPr/>
          <p:nvPr/>
        </p:nvSpPr>
        <p:spPr>
          <a:xfrm>
            <a:off x="2954215" y="5943600"/>
            <a:ext cx="808893" cy="266695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CB5F3818-E968-DF4F-8888-74C04093A520}"/>
              </a:ext>
            </a:extLst>
          </p:cNvPr>
          <p:cNvSpPr/>
          <p:nvPr/>
        </p:nvSpPr>
        <p:spPr>
          <a:xfrm>
            <a:off x="7983416" y="3026016"/>
            <a:ext cx="668215" cy="550984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>
            <a:extLst>
              <a:ext uri="{FF2B5EF4-FFF2-40B4-BE49-F238E27FC236}">
                <a16:creationId xmlns:a16="http://schemas.microsoft.com/office/drawing/2014/main" id="{2AA92F76-FD07-6D4E-ACC6-5F501498262E}"/>
              </a:ext>
            </a:extLst>
          </p:cNvPr>
          <p:cNvSpPr/>
          <p:nvPr/>
        </p:nvSpPr>
        <p:spPr>
          <a:xfrm>
            <a:off x="7983416" y="5503981"/>
            <a:ext cx="668215" cy="550984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F73F09C7-429B-A84F-B01D-FAD575A68F90}"/>
              </a:ext>
            </a:extLst>
          </p:cNvPr>
          <p:cNvSpPr/>
          <p:nvPr/>
        </p:nvSpPr>
        <p:spPr>
          <a:xfrm>
            <a:off x="4114801" y="3012830"/>
            <a:ext cx="668215" cy="550984"/>
          </a:xfrm>
          <a:prstGeom prst="mathMultiply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metal cylinder with a white plastic cover&#10;&#10;Description automatically generated with medium confidence">
            <a:extLst>
              <a:ext uri="{FF2B5EF4-FFF2-40B4-BE49-F238E27FC236}">
                <a16:creationId xmlns:a16="http://schemas.microsoft.com/office/drawing/2014/main" id="{3C434EBB-4CDB-BC4A-B1C5-3C60D02D0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6" r="-3" b="3275"/>
          <a:stretch/>
        </p:blipFill>
        <p:spPr>
          <a:xfrm rot="5400000">
            <a:off x="-892906" y="1417320"/>
            <a:ext cx="6514565" cy="4023360"/>
          </a:xfrm>
          <a:prstGeom prst="rect">
            <a:avLst/>
          </a:prstGeom>
        </p:spPr>
      </p:pic>
      <p:pic>
        <p:nvPicPr>
          <p:cNvPr id="3" name="Picture 2" descr="A black rectangular object with a silver tube on it&#10;&#10;Description automatically generated">
            <a:extLst>
              <a:ext uri="{FF2B5EF4-FFF2-40B4-BE49-F238E27FC236}">
                <a16:creationId xmlns:a16="http://schemas.microsoft.com/office/drawing/2014/main" id="{36E4CEF0-C5AA-634E-9B07-40A37AFB0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46" r="-3" b="14879"/>
          <a:stretch/>
        </p:blipFill>
        <p:spPr>
          <a:xfrm rot="5400000">
            <a:off x="2993293" y="1893045"/>
            <a:ext cx="6514565" cy="3071910"/>
          </a:xfrm>
          <a:prstGeom prst="rect">
            <a:avLst/>
          </a:prstGeom>
        </p:spPr>
      </p:pic>
      <p:pic>
        <p:nvPicPr>
          <p:cNvPr id="7" name="Picture 6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F2648EC2-8394-6F4C-9CC6-30A9002C75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83" r="-3" b="10173"/>
          <a:stretch/>
        </p:blipFill>
        <p:spPr>
          <a:xfrm rot="5400000">
            <a:off x="6798785" y="1498028"/>
            <a:ext cx="6514565" cy="38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4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AEA901-97F0-FD4A-ACFB-D34C94EE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detector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E7E442B-E928-FB45-B4FD-C8FE814C2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19" y="647700"/>
            <a:ext cx="4348162" cy="56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EDC01-A752-A94B-A91E-D91E293CE7C5}"/>
              </a:ext>
            </a:extLst>
          </p:cNvPr>
          <p:cNvSpPr txBox="1"/>
          <p:nvPr/>
        </p:nvSpPr>
        <p:spPr>
          <a:xfrm>
            <a:off x="4255477" y="621909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www.spectrumtechniques.com</a:t>
            </a:r>
            <a:r>
              <a:rPr lang="en-US" sz="1200" dirty="0"/>
              <a:t>/product/sp78w1/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1A9DED-3C7B-754C-9BE1-42F9AD6B1E16}"/>
              </a:ext>
            </a:extLst>
          </p:cNvPr>
          <p:cNvSpPr txBox="1"/>
          <p:nvPr/>
        </p:nvSpPr>
        <p:spPr>
          <a:xfrm>
            <a:off x="7790687" y="1471587"/>
            <a:ext cx="4067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SP78W1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NaI(TI) scintillation well detector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Vertical stand and lead shield </a:t>
            </a:r>
          </a:p>
        </p:txBody>
      </p:sp>
    </p:spTree>
    <p:extLst>
      <p:ext uri="{BB962C8B-B14F-4D97-AF65-F5344CB8AC3E}">
        <p14:creationId xmlns:p14="http://schemas.microsoft.com/office/powerpoint/2010/main" val="329925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AF25-F620-8343-80BF-9B4741B1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materials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2145-9151-0841-90AE-A99676481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Materials being tested to obtain baseline spectrum for each radionuclide </a:t>
            </a:r>
          </a:p>
          <a:p>
            <a:r>
              <a:rPr lang="en-US" dirty="0"/>
              <a:t>Thorium in lantern mantles</a:t>
            </a:r>
          </a:p>
          <a:p>
            <a:r>
              <a:rPr lang="en-US" dirty="0"/>
              <a:t>Vintage uranium glass </a:t>
            </a:r>
          </a:p>
          <a:p>
            <a:r>
              <a:rPr lang="en-US" dirty="0"/>
              <a:t>Potassium chloride Nu-Salt salt substitute</a:t>
            </a:r>
          </a:p>
          <a:p>
            <a:r>
              <a:rPr lang="en-US" dirty="0"/>
              <a:t>Radium from vintage clock/watch paint</a:t>
            </a:r>
          </a:p>
        </p:txBody>
      </p:sp>
    </p:spTree>
    <p:extLst>
      <p:ext uri="{BB962C8B-B14F-4D97-AF65-F5344CB8AC3E}">
        <p14:creationId xmlns:p14="http://schemas.microsoft.com/office/powerpoint/2010/main" val="141740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eman gas lantern mantle">
            <a:extLst>
              <a:ext uri="{FF2B5EF4-FFF2-40B4-BE49-F238E27FC236}">
                <a16:creationId xmlns:a16="http://schemas.microsoft.com/office/drawing/2014/main" id="{A53C5423-7F14-3D40-A1B5-C7255C5A1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" y="287383"/>
            <a:ext cx="3065374" cy="28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tg. Footed Green Uranium Depression Glass Sugar Bowl - Picture 1 of 6">
            <a:extLst>
              <a:ext uri="{FF2B5EF4-FFF2-40B4-BE49-F238E27FC236}">
                <a16:creationId xmlns:a16="http://schemas.microsoft.com/office/drawing/2014/main" id="{173D74A7-2FB7-A74F-AFCA-9279E4ACD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97" y="3335383"/>
            <a:ext cx="2967003" cy="28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atches and analog clocks with glowing numbers">
            <a:extLst>
              <a:ext uri="{FF2B5EF4-FFF2-40B4-BE49-F238E27FC236}">
                <a16:creationId xmlns:a16="http://schemas.microsoft.com/office/drawing/2014/main" id="{67F2EEC6-8ADB-8441-9388-71915BB1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50" y="3338678"/>
            <a:ext cx="3817106" cy="28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0CD76C-3833-6044-BD83-EC63C14D573F}"/>
              </a:ext>
            </a:extLst>
          </p:cNvPr>
          <p:cNvSpPr txBox="1"/>
          <p:nvPr/>
        </p:nvSpPr>
        <p:spPr>
          <a:xfrm>
            <a:off x="7483382" y="6201508"/>
            <a:ext cx="422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www.epa.gov</a:t>
            </a:r>
            <a:r>
              <a:rPr lang="en-US" sz="1200" dirty="0"/>
              <a:t>/</a:t>
            </a:r>
            <a:r>
              <a:rPr lang="en-US" sz="1200" dirty="0" err="1"/>
              <a:t>radtown</a:t>
            </a:r>
            <a:r>
              <a:rPr lang="en-US" sz="1200" dirty="0"/>
              <a:t>/radioactivity-antiques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D811C-5AE2-7642-B2A9-F4B6CCA38C48}"/>
              </a:ext>
            </a:extLst>
          </p:cNvPr>
          <p:cNvSpPr txBox="1"/>
          <p:nvPr/>
        </p:nvSpPr>
        <p:spPr>
          <a:xfrm>
            <a:off x="310586" y="3063446"/>
            <a:ext cx="40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www.orau.org</a:t>
            </a:r>
            <a:r>
              <a:rPr lang="en-US" sz="800" dirty="0"/>
              <a:t>/health-physics-museum/collection/consumer/products-containing-thorium/gas-lantern-</a:t>
            </a:r>
            <a:r>
              <a:rPr lang="en-US" sz="800" dirty="0" err="1"/>
              <a:t>mantles.html</a:t>
            </a:r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9D56D-5DD3-8043-9C0F-B1D155FAB705}"/>
              </a:ext>
            </a:extLst>
          </p:cNvPr>
          <p:cNvSpPr txBox="1"/>
          <p:nvPr/>
        </p:nvSpPr>
        <p:spPr>
          <a:xfrm>
            <a:off x="2342586" y="6201508"/>
            <a:ext cx="358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https://</a:t>
            </a:r>
            <a:r>
              <a:rPr lang="en-US" sz="400" dirty="0" err="1"/>
              <a:t>www.ebay.com</a:t>
            </a:r>
            <a:r>
              <a:rPr lang="en-US" sz="400" dirty="0"/>
              <a:t>/</a:t>
            </a:r>
            <a:r>
              <a:rPr lang="en-US" sz="400" dirty="0" err="1"/>
              <a:t>itm</a:t>
            </a:r>
            <a:r>
              <a:rPr lang="en-US" sz="400" dirty="0"/>
              <a:t>/375666753566?_trkparms=amclksrc%3DITM%26aid%3D1110018%26algo%3DHOMESPLICE.COMPLISTINGS%26ao%3D1%26asc%3D273558%2C273427%26meid%3D5df79c6fa1ff4196bebc7d70bfbc7365%26pid%3D101196%26rk%3D7%26rkt%3D12%26sd%3D375556300837%26itm%3D375666753566%26pmt%3D1%26noa%3D0%26pg%3D2332490%26algv%3DCompVIDesktopATF2V6%26brand%3DUnmarked&amp;_trksid=p2332490.c101196.m2219&amp;itmprp=cksum%3A3756667535665df79c6fa1ff4196bebc7d70bfbc7365%7Cenc%3AAQAJAAABALx1mZQ2L9jLv%252BUPTFTna8XcGfl2wNJcn022gtZb5sDi5tFVx52v6146uZ57a%252FxCdjxqQQ1iwNicQ4TqlbFQuT33soBJ3q9NH6wL21Y9SnPqQ05ndHuVYPr70zRSmjscvNDmDdHhUsvUcsJz8sqjbhS0uJal2C0izENtBI0hN%252F4Gfl1ITk%252Fu6ZhxxtirO2QyGV6POyunaFD%252BP8FxcjiXt%252B0agzPkMTD3sUpxnCz3Sp5hfHEMMJtFCx4gLfQFmGDQduuVXPayVMs2Gun3AtXHKyGXisexGOXVifIVB0AQUohUf5lU9wbakPwRANATQqP4hY6N9JFSNzITuUo7PGJPtt0%253D%7Campid%3APL_CLK%7Cclp%3A2332490&amp;itmmeta=01J8RSAS2G2FM7W4TQ16H531J5</a:t>
            </a:r>
          </a:p>
        </p:txBody>
      </p:sp>
      <p:pic>
        <p:nvPicPr>
          <p:cNvPr id="8" name="Picture 6" descr="Sweet 'N Low Nu-Salt, 3 oz, 6">
            <a:extLst>
              <a:ext uri="{FF2B5EF4-FFF2-40B4-BE49-F238E27FC236}">
                <a16:creationId xmlns:a16="http://schemas.microsoft.com/office/drawing/2014/main" id="{4C6B76A3-11E7-7843-B1B1-BBD3B54B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72" y="396102"/>
            <a:ext cx="2274277" cy="22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53894-B82C-BC41-8AFE-178A8C8C37C1}"/>
              </a:ext>
            </a:extLst>
          </p:cNvPr>
          <p:cNvSpPr txBox="1"/>
          <p:nvPr/>
        </p:nvSpPr>
        <p:spPr>
          <a:xfrm>
            <a:off x="6588370" y="2753398"/>
            <a:ext cx="3552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www.walmart.com</a:t>
            </a:r>
            <a:r>
              <a:rPr lang="en-US" sz="1000" dirty="0"/>
              <a:t>/</a:t>
            </a:r>
            <a:r>
              <a:rPr lang="en-US" sz="1000" dirty="0" err="1"/>
              <a:t>ip</a:t>
            </a:r>
            <a:r>
              <a:rPr lang="en-US" sz="1000" dirty="0"/>
              <a:t>/Sweet-N-Low-Nu-Salt-3-oz-6/5011982193?wmlspartner=</a:t>
            </a:r>
            <a:r>
              <a:rPr lang="en-US" sz="1000" dirty="0" err="1"/>
              <a:t>wlpa&amp;selectedSellerId</a:t>
            </a:r>
            <a:r>
              <a:rPr lang="en-US" sz="1000" dirty="0"/>
              <a:t>=348</a:t>
            </a:r>
          </a:p>
        </p:txBody>
      </p:sp>
    </p:spTree>
    <p:extLst>
      <p:ext uri="{BB962C8B-B14F-4D97-AF65-F5344CB8AC3E}">
        <p14:creationId xmlns:p14="http://schemas.microsoft.com/office/powerpoint/2010/main" val="213236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C4DC-613B-934D-8126-E0267F21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602C3-7B87-9643-86DE-491B3998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 6(Next week): Completion of background data collection </a:t>
            </a:r>
          </a:p>
          <a:p>
            <a:r>
              <a:rPr lang="en-US" dirty="0"/>
              <a:t>Week 7: Completion of baseline spectrum data collection</a:t>
            </a:r>
          </a:p>
          <a:p>
            <a:r>
              <a:rPr lang="en-US" dirty="0"/>
              <a:t>Week 8 (Fall break): Half of project report written including intro, partial procedure and data results </a:t>
            </a:r>
          </a:p>
          <a:p>
            <a:r>
              <a:rPr lang="en-US" dirty="0"/>
              <a:t> Week 12: End of data collection for building materials </a:t>
            </a:r>
          </a:p>
          <a:p>
            <a:r>
              <a:rPr lang="en-US" dirty="0"/>
              <a:t>Week 14 (Thanksgiving break): Completion of project draft </a:t>
            </a:r>
          </a:p>
          <a:p>
            <a:r>
              <a:rPr lang="en-US" dirty="0"/>
              <a:t>Week 15: Completion of report and final project presentation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46605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DarkSeedLeftStep">
      <a:dk1>
        <a:srgbClr val="000000"/>
      </a:dk1>
      <a:lt1>
        <a:srgbClr val="FFFFFF"/>
      </a:lt1>
      <a:dk2>
        <a:srgbClr val="2F241A"/>
      </a:dk2>
      <a:lt2>
        <a:srgbClr val="F1F0F3"/>
      </a:lt2>
      <a:accent1>
        <a:srgbClr val="8CAC43"/>
      </a:accent1>
      <a:accent2>
        <a:srgbClr val="AFA23A"/>
      </a:accent2>
      <a:accent3>
        <a:srgbClr val="C3854D"/>
      </a:accent3>
      <a:accent4>
        <a:srgbClr val="B1423B"/>
      </a:accent4>
      <a:accent5>
        <a:srgbClr val="C34D77"/>
      </a:accent5>
      <a:accent6>
        <a:srgbClr val="B13B97"/>
      </a:accent6>
      <a:hlink>
        <a:srgbClr val="C0445C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830</Words>
  <Application>Microsoft Macintosh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ADLaM Display</vt:lpstr>
      <vt:lpstr>Arial</vt:lpstr>
      <vt:lpstr>Calibri</vt:lpstr>
      <vt:lpstr>Courier New</vt:lpstr>
      <vt:lpstr>Grandview</vt:lpstr>
      <vt:lpstr>Grandview Display</vt:lpstr>
      <vt:lpstr>CitationVTI</vt:lpstr>
      <vt:lpstr>Radioactivity of Construction Materials </vt:lpstr>
      <vt:lpstr>Recap</vt:lpstr>
      <vt:lpstr>Progress as of today</vt:lpstr>
      <vt:lpstr>Background radiation</vt:lpstr>
      <vt:lpstr>PowerPoint Presentation</vt:lpstr>
      <vt:lpstr>New detector</vt:lpstr>
      <vt:lpstr>Baseline materials </vt:lpstr>
      <vt:lpstr>PowerPoint Presentation</vt:lpstr>
      <vt:lpstr>Milestones</vt:lpstr>
      <vt:lpstr>Timeline </vt:lpstr>
      <vt:lpstr>Timeline </vt:lpstr>
      <vt:lpstr>Timeline </vt:lpstr>
      <vt:lpstr>Timeline </vt:lpstr>
      <vt:lpstr>Backup Slides</vt:lpstr>
      <vt:lpstr>Spectrums to expect</vt:lpstr>
      <vt:lpstr>Spectrums to expect</vt:lpstr>
      <vt:lpstr>Photo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Radioactivity of Construction Materials Presentation 2</dc:title>
  <dc:creator>Microsoft Office User</dc:creator>
  <cp:lastModifiedBy>Microsoft Office User</cp:lastModifiedBy>
  <cp:revision>11</cp:revision>
  <dcterms:created xsi:type="dcterms:W3CDTF">2024-09-23T12:49:16Z</dcterms:created>
  <dcterms:modified xsi:type="dcterms:W3CDTF">2024-09-27T18:55:31Z</dcterms:modified>
</cp:coreProperties>
</file>