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4"/>
  </p:sldMasterIdLst>
  <p:notesMasterIdLst>
    <p:notesMasterId r:id="rId38"/>
  </p:notesMasterIdLst>
  <p:sldIdLst>
    <p:sldId id="256" r:id="rId5"/>
    <p:sldId id="260" r:id="rId6"/>
    <p:sldId id="261" r:id="rId7"/>
    <p:sldId id="296" r:id="rId8"/>
    <p:sldId id="262" r:id="rId9"/>
    <p:sldId id="269" r:id="rId10"/>
    <p:sldId id="297" r:id="rId11"/>
    <p:sldId id="263" r:id="rId12"/>
    <p:sldId id="299" r:id="rId13"/>
    <p:sldId id="300" r:id="rId14"/>
    <p:sldId id="301" r:id="rId15"/>
    <p:sldId id="302" r:id="rId16"/>
    <p:sldId id="303" r:id="rId17"/>
    <p:sldId id="304" r:id="rId18"/>
    <p:sldId id="305" r:id="rId19"/>
    <p:sldId id="306" r:id="rId20"/>
    <p:sldId id="307" r:id="rId21"/>
    <p:sldId id="308" r:id="rId22"/>
    <p:sldId id="319" r:id="rId23"/>
    <p:sldId id="309" r:id="rId24"/>
    <p:sldId id="298" r:id="rId25"/>
    <p:sldId id="316" r:id="rId26"/>
    <p:sldId id="310" r:id="rId27"/>
    <p:sldId id="320" r:id="rId28"/>
    <p:sldId id="311" r:id="rId29"/>
    <p:sldId id="315" r:id="rId30"/>
    <p:sldId id="318" r:id="rId31"/>
    <p:sldId id="312" r:id="rId32"/>
    <p:sldId id="313" r:id="rId33"/>
    <p:sldId id="317" r:id="rId34"/>
    <p:sldId id="314" r:id="rId35"/>
    <p:sldId id="277" r:id="rId36"/>
    <p:sldId id="275" r:id="rId37"/>
  </p:sldIdLst>
  <p:sldSz cx="9144000" cy="5143500" type="screen16x9"/>
  <p:notesSz cx="6858000" cy="9144000"/>
  <p:embeddedFontLst>
    <p:embeddedFont>
      <p:font typeface="Alexandria" panose="020B0604020202020204" charset="-78"/>
      <p:regular r:id="rId39"/>
      <p:bold r:id="rId40"/>
    </p:embeddedFont>
    <p:embeddedFont>
      <p:font typeface="Alexandria SemiBold" panose="020B0604020202020204" charset="-78"/>
      <p:regular r:id="rId41"/>
      <p:bold r:id="rId42"/>
    </p:embeddedFont>
    <p:embeddedFont>
      <p:font typeface="Cambria Math" panose="02040503050406030204" pitchFamily="18" charset="0"/>
      <p:regular r:id="rId43"/>
    </p:embeddedFont>
    <p:embeddedFont>
      <p:font typeface="Encode Sans Semi Condensed" panose="020B0604020202020204"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54C887-B810-459B-917E-3586744D8D02}">
  <a:tblStyle styleId="{FF54C887-B810-459B-917E-3586744D8D0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0AE7B2D-6525-450D-B4B3-2E3490EA363C}"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8" d="100"/>
          <a:sy n="108" d="100"/>
        </p:scale>
        <p:origin x="483" y="99"/>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25bb72d1421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25bb72d1421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1103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a:extLst>
            <a:ext uri="{FF2B5EF4-FFF2-40B4-BE49-F238E27FC236}">
              <a16:creationId xmlns:a16="http://schemas.microsoft.com/office/drawing/2014/main" id="{86AD25FD-AB08-1378-6761-15FE70D19372}"/>
            </a:ext>
          </a:extLst>
        </p:cNvPr>
        <p:cNvGrpSpPr/>
        <p:nvPr/>
      </p:nvGrpSpPr>
      <p:grpSpPr>
        <a:xfrm>
          <a:off x="0" y="0"/>
          <a:ext cx="0" cy="0"/>
          <a:chOff x="0" y="0"/>
          <a:chExt cx="0" cy="0"/>
        </a:xfrm>
      </p:grpSpPr>
      <p:sp>
        <p:nvSpPr>
          <p:cNvPr id="762" name="Google Shape;762;g25bb72d1421_1_19:notes">
            <a:extLst>
              <a:ext uri="{FF2B5EF4-FFF2-40B4-BE49-F238E27FC236}">
                <a16:creationId xmlns:a16="http://schemas.microsoft.com/office/drawing/2014/main" id="{654E237D-E852-3704-8E03-7CE17D66EA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25bb72d1421_1_19:notes">
            <a:extLst>
              <a:ext uri="{FF2B5EF4-FFF2-40B4-BE49-F238E27FC236}">
                <a16:creationId xmlns:a16="http://schemas.microsoft.com/office/drawing/2014/main" id="{96684A66-FE1D-859C-D390-1C530C50430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1066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a:extLst>
            <a:ext uri="{FF2B5EF4-FFF2-40B4-BE49-F238E27FC236}">
              <a16:creationId xmlns:a16="http://schemas.microsoft.com/office/drawing/2014/main" id="{0CF296FE-4752-74F2-FBC0-D81DFEB5A452}"/>
            </a:ext>
          </a:extLst>
        </p:cNvPr>
        <p:cNvGrpSpPr/>
        <p:nvPr/>
      </p:nvGrpSpPr>
      <p:grpSpPr>
        <a:xfrm>
          <a:off x="0" y="0"/>
          <a:ext cx="0" cy="0"/>
          <a:chOff x="0" y="0"/>
          <a:chExt cx="0" cy="0"/>
        </a:xfrm>
      </p:grpSpPr>
      <p:sp>
        <p:nvSpPr>
          <p:cNvPr id="762" name="Google Shape;762;g25bb72d1421_1_19:notes">
            <a:extLst>
              <a:ext uri="{FF2B5EF4-FFF2-40B4-BE49-F238E27FC236}">
                <a16:creationId xmlns:a16="http://schemas.microsoft.com/office/drawing/2014/main" id="{814FA406-2063-CD15-01F2-BC6D741416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25bb72d1421_1_19:notes">
            <a:extLst>
              <a:ext uri="{FF2B5EF4-FFF2-40B4-BE49-F238E27FC236}">
                <a16:creationId xmlns:a16="http://schemas.microsoft.com/office/drawing/2014/main" id="{9B792B27-EB3F-58DD-A237-03EB43D18B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7203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a:extLst>
            <a:ext uri="{FF2B5EF4-FFF2-40B4-BE49-F238E27FC236}">
              <a16:creationId xmlns:a16="http://schemas.microsoft.com/office/drawing/2014/main" id="{703C740C-2E4A-0872-A5BB-A7C804337EB0}"/>
            </a:ext>
          </a:extLst>
        </p:cNvPr>
        <p:cNvGrpSpPr/>
        <p:nvPr/>
      </p:nvGrpSpPr>
      <p:grpSpPr>
        <a:xfrm>
          <a:off x="0" y="0"/>
          <a:ext cx="0" cy="0"/>
          <a:chOff x="0" y="0"/>
          <a:chExt cx="0" cy="0"/>
        </a:xfrm>
      </p:grpSpPr>
      <p:sp>
        <p:nvSpPr>
          <p:cNvPr id="735" name="Google Shape;735;g25b489ed78d_0_204:notes">
            <a:extLst>
              <a:ext uri="{FF2B5EF4-FFF2-40B4-BE49-F238E27FC236}">
                <a16:creationId xmlns:a16="http://schemas.microsoft.com/office/drawing/2014/main" id="{E76DF06E-6385-706A-ECEE-D0EC07A6BC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25b489ed78d_0_204:notes">
            <a:extLst>
              <a:ext uri="{FF2B5EF4-FFF2-40B4-BE49-F238E27FC236}">
                <a16:creationId xmlns:a16="http://schemas.microsoft.com/office/drawing/2014/main" id="{D1570E3B-47F7-1537-37EF-E6B186881D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8505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25b489ed78d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25b489ed78d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25bb72d1421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25bb72d1421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25b489ed78d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25b489ed78d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5bb72d142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25bb72d142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25b489ed78d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25b489ed78d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9650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25bb72d1421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25bb72d1421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25bb72d1421_1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25bb72d1421_1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25b489ed78d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25b489ed78d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3550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25bb72d1421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25bb72d1421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a:extLst>
            <a:ext uri="{FF2B5EF4-FFF2-40B4-BE49-F238E27FC236}">
              <a16:creationId xmlns:a16="http://schemas.microsoft.com/office/drawing/2014/main" id="{0929B838-B4C0-A482-6632-218867A701CF}"/>
            </a:ext>
          </a:extLst>
        </p:cNvPr>
        <p:cNvGrpSpPr/>
        <p:nvPr/>
      </p:nvGrpSpPr>
      <p:grpSpPr>
        <a:xfrm>
          <a:off x="0" y="0"/>
          <a:ext cx="0" cy="0"/>
          <a:chOff x="0" y="0"/>
          <a:chExt cx="0" cy="0"/>
        </a:xfrm>
      </p:grpSpPr>
      <p:sp>
        <p:nvSpPr>
          <p:cNvPr id="735" name="Google Shape;735;g25b489ed78d_0_204:notes">
            <a:extLst>
              <a:ext uri="{FF2B5EF4-FFF2-40B4-BE49-F238E27FC236}">
                <a16:creationId xmlns:a16="http://schemas.microsoft.com/office/drawing/2014/main" id="{A08D3586-BC9B-BDF2-6FF3-014A48D31C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25b489ed78d_0_204:notes">
            <a:extLst>
              <a:ext uri="{FF2B5EF4-FFF2-40B4-BE49-F238E27FC236}">
                <a16:creationId xmlns:a16="http://schemas.microsoft.com/office/drawing/2014/main" id="{7D153124-55D9-3BA8-8703-5F541E403E9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0728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80000" y="1240250"/>
            <a:ext cx="5184000" cy="220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45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980000" y="3493750"/>
            <a:ext cx="5184000" cy="40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550" y="-462234"/>
            <a:ext cx="9046885" cy="4656620"/>
            <a:chOff x="-550" y="-462234"/>
            <a:chExt cx="9046885" cy="4656620"/>
          </a:xfrm>
        </p:grpSpPr>
        <p:grpSp>
          <p:nvGrpSpPr>
            <p:cNvPr id="12" name="Google Shape;12;p2"/>
            <p:cNvGrpSpPr/>
            <p:nvPr/>
          </p:nvGrpSpPr>
          <p:grpSpPr>
            <a:xfrm>
              <a:off x="-550" y="-28700"/>
              <a:ext cx="8873364" cy="1834751"/>
              <a:chOff x="-550" y="-28700"/>
              <a:chExt cx="8873364" cy="1834751"/>
            </a:xfrm>
          </p:grpSpPr>
          <p:grpSp>
            <p:nvGrpSpPr>
              <p:cNvPr id="13" name="Google Shape;13;p2"/>
              <p:cNvGrpSpPr/>
              <p:nvPr/>
            </p:nvGrpSpPr>
            <p:grpSpPr>
              <a:xfrm>
                <a:off x="-550" y="205900"/>
                <a:ext cx="1806588" cy="98801"/>
                <a:chOff x="-550" y="205900"/>
                <a:chExt cx="1806588" cy="98801"/>
              </a:xfrm>
            </p:grpSpPr>
            <p:grpSp>
              <p:nvGrpSpPr>
                <p:cNvPr id="14" name="Google Shape;14;p2"/>
                <p:cNvGrpSpPr/>
                <p:nvPr/>
              </p:nvGrpSpPr>
              <p:grpSpPr>
                <a:xfrm rot="-5400000">
                  <a:off x="1655914" y="154576"/>
                  <a:ext cx="98801" cy="201449"/>
                  <a:chOff x="8774013" y="1680802"/>
                  <a:chExt cx="98801" cy="201449"/>
                </a:xfrm>
              </p:grpSpPr>
              <p:sp>
                <p:nvSpPr>
                  <p:cNvPr id="15" name="Google Shape;15;p2"/>
                  <p:cNvSpPr/>
                  <p:nvPr/>
                </p:nvSpPr>
                <p:spPr>
                  <a:xfrm rot="10800000">
                    <a:off x="8774013" y="1680802"/>
                    <a:ext cx="98801" cy="88412"/>
                  </a:xfrm>
                  <a:custGeom>
                    <a:avLst/>
                    <a:gdLst/>
                    <a:ahLst/>
                    <a:cxnLst/>
                    <a:rect l="l" t="t" r="r" b="b"/>
                    <a:pathLst>
                      <a:path w="2311" h="2068" extrusionOk="0">
                        <a:moveTo>
                          <a:pt x="1125" y="1"/>
                        </a:moveTo>
                        <a:lnTo>
                          <a:pt x="1" y="2068"/>
                        </a:lnTo>
                        <a:lnTo>
                          <a:pt x="2311" y="2068"/>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0800000">
                    <a:off x="8774013" y="1795121"/>
                    <a:ext cx="98801" cy="87130"/>
                  </a:xfrm>
                  <a:custGeom>
                    <a:avLst/>
                    <a:gdLst/>
                    <a:ahLst/>
                    <a:cxnLst/>
                    <a:rect l="l" t="t" r="r" b="b"/>
                    <a:pathLst>
                      <a:path w="2311" h="2038" extrusionOk="0">
                        <a:moveTo>
                          <a:pt x="1125" y="1"/>
                        </a:moveTo>
                        <a:lnTo>
                          <a:pt x="1" y="2037"/>
                        </a:lnTo>
                        <a:lnTo>
                          <a:pt x="2311" y="2037"/>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7" name="Google Shape;17;p2"/>
                <p:cNvCxnSpPr/>
                <p:nvPr/>
              </p:nvCxnSpPr>
              <p:spPr>
                <a:xfrm rot="10800000">
                  <a:off x="-550" y="253261"/>
                  <a:ext cx="1626900" cy="0"/>
                </a:xfrm>
                <a:prstGeom prst="straightConnector1">
                  <a:avLst/>
                </a:prstGeom>
                <a:noFill/>
                <a:ln w="19050" cap="flat" cmpd="sng">
                  <a:solidFill>
                    <a:schemeClr val="dk2"/>
                  </a:solidFill>
                  <a:prstDash val="dot"/>
                  <a:round/>
                  <a:headEnd type="none" w="med" len="med"/>
                  <a:tailEnd type="none" w="med" len="med"/>
                </a:ln>
              </p:spPr>
            </p:cxnSp>
          </p:grpSp>
          <p:grpSp>
            <p:nvGrpSpPr>
              <p:cNvPr id="18" name="Google Shape;18;p2"/>
              <p:cNvGrpSpPr/>
              <p:nvPr/>
            </p:nvGrpSpPr>
            <p:grpSpPr>
              <a:xfrm>
                <a:off x="8774013" y="-28700"/>
                <a:ext cx="98801" cy="1834751"/>
                <a:chOff x="8774013" y="-28700"/>
                <a:chExt cx="98801" cy="1834751"/>
              </a:xfrm>
            </p:grpSpPr>
            <p:grpSp>
              <p:nvGrpSpPr>
                <p:cNvPr id="19" name="Google Shape;19;p2"/>
                <p:cNvGrpSpPr/>
                <p:nvPr/>
              </p:nvGrpSpPr>
              <p:grpSpPr>
                <a:xfrm>
                  <a:off x="8774013" y="1604602"/>
                  <a:ext cx="98801" cy="201449"/>
                  <a:chOff x="8774013" y="1680802"/>
                  <a:chExt cx="98801" cy="201449"/>
                </a:xfrm>
              </p:grpSpPr>
              <p:sp>
                <p:nvSpPr>
                  <p:cNvPr id="20" name="Google Shape;20;p2"/>
                  <p:cNvSpPr/>
                  <p:nvPr/>
                </p:nvSpPr>
                <p:spPr>
                  <a:xfrm rot="10800000">
                    <a:off x="8774013" y="1680802"/>
                    <a:ext cx="98801" cy="88412"/>
                  </a:xfrm>
                  <a:custGeom>
                    <a:avLst/>
                    <a:gdLst/>
                    <a:ahLst/>
                    <a:cxnLst/>
                    <a:rect l="l" t="t" r="r" b="b"/>
                    <a:pathLst>
                      <a:path w="2311" h="2068" extrusionOk="0">
                        <a:moveTo>
                          <a:pt x="1125" y="1"/>
                        </a:moveTo>
                        <a:lnTo>
                          <a:pt x="1" y="2068"/>
                        </a:lnTo>
                        <a:lnTo>
                          <a:pt x="2311" y="2068"/>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0800000">
                    <a:off x="8774013" y="1795121"/>
                    <a:ext cx="98801" cy="87130"/>
                  </a:xfrm>
                  <a:custGeom>
                    <a:avLst/>
                    <a:gdLst/>
                    <a:ahLst/>
                    <a:cxnLst/>
                    <a:rect l="l" t="t" r="r" b="b"/>
                    <a:pathLst>
                      <a:path w="2311" h="2038" extrusionOk="0">
                        <a:moveTo>
                          <a:pt x="1125" y="1"/>
                        </a:moveTo>
                        <a:lnTo>
                          <a:pt x="1" y="2037"/>
                        </a:lnTo>
                        <a:lnTo>
                          <a:pt x="2311" y="2037"/>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2" name="Google Shape;22;p2"/>
                <p:cNvCxnSpPr/>
                <p:nvPr/>
              </p:nvCxnSpPr>
              <p:spPr>
                <a:xfrm rot="10800000">
                  <a:off x="8823304" y="-28700"/>
                  <a:ext cx="0" cy="1672800"/>
                </a:xfrm>
                <a:prstGeom prst="straightConnector1">
                  <a:avLst/>
                </a:prstGeom>
                <a:noFill/>
                <a:ln w="19050" cap="flat" cmpd="sng">
                  <a:solidFill>
                    <a:schemeClr val="dk2"/>
                  </a:solidFill>
                  <a:prstDash val="dot"/>
                  <a:round/>
                  <a:headEnd type="none" w="med" len="med"/>
                  <a:tailEnd type="none" w="med" len="med"/>
                </a:ln>
              </p:spPr>
            </p:cxnSp>
          </p:grpSp>
        </p:grpSp>
        <p:grpSp>
          <p:nvGrpSpPr>
            <p:cNvPr id="23" name="Google Shape;23;p2"/>
            <p:cNvGrpSpPr/>
            <p:nvPr/>
          </p:nvGrpSpPr>
          <p:grpSpPr>
            <a:xfrm>
              <a:off x="3989847" y="-462234"/>
              <a:ext cx="5056489" cy="4656620"/>
              <a:chOff x="3989847" y="-462234"/>
              <a:chExt cx="5056489" cy="4656620"/>
            </a:xfrm>
          </p:grpSpPr>
          <p:grpSp>
            <p:nvGrpSpPr>
              <p:cNvPr id="24" name="Google Shape;24;p2"/>
              <p:cNvGrpSpPr/>
              <p:nvPr/>
            </p:nvGrpSpPr>
            <p:grpSpPr>
              <a:xfrm>
                <a:off x="8391475" y="3539525"/>
                <a:ext cx="654861" cy="654861"/>
                <a:chOff x="740634" y="1076495"/>
                <a:chExt cx="1266900" cy="1266900"/>
              </a:xfrm>
            </p:grpSpPr>
            <p:sp>
              <p:nvSpPr>
                <p:cNvPr id="25" name="Google Shape;25;p2"/>
                <p:cNvSpPr/>
                <p:nvPr/>
              </p:nvSpPr>
              <p:spPr>
                <a:xfrm>
                  <a:off x="740634" y="1076495"/>
                  <a:ext cx="1266900" cy="1266900"/>
                </a:xfrm>
                <a:prstGeom prst="arc">
                  <a:avLst>
                    <a:gd name="adj1" fmla="val 10742644"/>
                    <a:gd name="adj2" fmla="val 0"/>
                  </a:avLst>
                </a:prstGeom>
                <a:noFill/>
                <a:ln w="19050" cap="flat" cmpd="sng">
                  <a:solidFill>
                    <a:schemeClr val="dk2"/>
                  </a:solidFill>
                  <a:prstDash val="solid"/>
                  <a:round/>
                  <a:headEnd type="oval" w="sm" len="sm"/>
                  <a:tailEnd type="oval"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901500" y="1237350"/>
                  <a:ext cx="945300" cy="945300"/>
                </a:xfrm>
                <a:prstGeom prst="arc">
                  <a:avLst>
                    <a:gd name="adj1" fmla="val 10742644"/>
                    <a:gd name="adj2" fmla="val 0"/>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rot="10800000">
                <a:off x="3989847" y="-462234"/>
                <a:ext cx="1153639" cy="1153639"/>
                <a:chOff x="740634" y="1076495"/>
                <a:chExt cx="1266900" cy="1266900"/>
              </a:xfrm>
            </p:grpSpPr>
            <p:sp>
              <p:nvSpPr>
                <p:cNvPr id="28" name="Google Shape;28;p2"/>
                <p:cNvSpPr/>
                <p:nvPr/>
              </p:nvSpPr>
              <p:spPr>
                <a:xfrm>
                  <a:off x="901500" y="1237350"/>
                  <a:ext cx="945300" cy="945300"/>
                </a:xfrm>
                <a:prstGeom prst="arc">
                  <a:avLst>
                    <a:gd name="adj1" fmla="val 10742644"/>
                    <a:gd name="adj2" fmla="val 0"/>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40634" y="1076495"/>
                  <a:ext cx="1266900" cy="1266900"/>
                </a:xfrm>
                <a:prstGeom prst="arc">
                  <a:avLst>
                    <a:gd name="adj1" fmla="val 10742644"/>
                    <a:gd name="adj2" fmla="val 0"/>
                  </a:avLst>
                </a:prstGeom>
                <a:noFill/>
                <a:ln w="19050" cap="flat" cmpd="sng">
                  <a:solidFill>
                    <a:schemeClr val="dk2"/>
                  </a:solidFill>
                  <a:prstDash val="solid"/>
                  <a:round/>
                  <a:headEnd type="oval" w="sm" len="sm"/>
                  <a:tailEnd type="oval"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 name="Google Shape;30;p2"/>
          <p:cNvGrpSpPr/>
          <p:nvPr/>
        </p:nvGrpSpPr>
        <p:grpSpPr>
          <a:xfrm>
            <a:off x="-10910" y="112207"/>
            <a:ext cx="9154910" cy="5050392"/>
            <a:chOff x="-10910" y="112207"/>
            <a:chExt cx="9154910" cy="5050392"/>
          </a:xfrm>
        </p:grpSpPr>
        <p:grpSp>
          <p:nvGrpSpPr>
            <p:cNvPr id="31" name="Google Shape;31;p2"/>
            <p:cNvGrpSpPr/>
            <p:nvPr/>
          </p:nvGrpSpPr>
          <p:grpSpPr>
            <a:xfrm>
              <a:off x="114301" y="112207"/>
              <a:ext cx="8894675" cy="5050392"/>
              <a:chOff x="114301" y="112207"/>
              <a:chExt cx="8894675" cy="5050392"/>
            </a:xfrm>
          </p:grpSpPr>
          <p:grpSp>
            <p:nvGrpSpPr>
              <p:cNvPr id="32" name="Google Shape;32;p2"/>
              <p:cNvGrpSpPr/>
              <p:nvPr/>
            </p:nvGrpSpPr>
            <p:grpSpPr>
              <a:xfrm>
                <a:off x="8428739" y="3873641"/>
                <a:ext cx="580238" cy="1288958"/>
                <a:chOff x="8142050" y="3708450"/>
                <a:chExt cx="617800" cy="1372400"/>
              </a:xfrm>
            </p:grpSpPr>
            <p:sp>
              <p:nvSpPr>
                <p:cNvPr id="33" name="Google Shape;33;p2"/>
                <p:cNvSpPr/>
                <p:nvPr/>
              </p:nvSpPr>
              <p:spPr>
                <a:xfrm>
                  <a:off x="8408000" y="4282925"/>
                  <a:ext cx="66900" cy="797925"/>
                </a:xfrm>
                <a:custGeom>
                  <a:avLst/>
                  <a:gdLst/>
                  <a:ahLst/>
                  <a:cxnLst/>
                  <a:rect l="l" t="t" r="r" b="b"/>
                  <a:pathLst>
                    <a:path w="2676" h="31917" extrusionOk="0">
                      <a:moveTo>
                        <a:pt x="1338" y="1"/>
                      </a:moveTo>
                      <a:cubicBezTo>
                        <a:pt x="608" y="1"/>
                        <a:pt x="1" y="609"/>
                        <a:pt x="1" y="1338"/>
                      </a:cubicBezTo>
                      <a:lnTo>
                        <a:pt x="1" y="30609"/>
                      </a:lnTo>
                      <a:cubicBezTo>
                        <a:pt x="1" y="31308"/>
                        <a:pt x="608" y="31916"/>
                        <a:pt x="1338" y="31916"/>
                      </a:cubicBezTo>
                      <a:cubicBezTo>
                        <a:pt x="2067" y="31916"/>
                        <a:pt x="2675" y="31308"/>
                        <a:pt x="2675" y="30609"/>
                      </a:cubicBezTo>
                      <a:lnTo>
                        <a:pt x="2675" y="1338"/>
                      </a:lnTo>
                      <a:cubicBezTo>
                        <a:pt x="2675" y="609"/>
                        <a:pt x="2067"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187625" y="4041300"/>
                  <a:ext cx="526625" cy="374650"/>
                </a:xfrm>
                <a:custGeom>
                  <a:avLst/>
                  <a:gdLst/>
                  <a:ahLst/>
                  <a:cxnLst/>
                  <a:rect l="l" t="t" r="r" b="b"/>
                  <a:pathLst>
                    <a:path w="21065" h="14986" extrusionOk="0">
                      <a:moveTo>
                        <a:pt x="31" y="0"/>
                      </a:moveTo>
                      <a:cubicBezTo>
                        <a:pt x="31" y="91"/>
                        <a:pt x="1" y="243"/>
                        <a:pt x="1" y="365"/>
                      </a:cubicBezTo>
                      <a:lnTo>
                        <a:pt x="1" y="4468"/>
                      </a:lnTo>
                      <a:cubicBezTo>
                        <a:pt x="1" y="10274"/>
                        <a:pt x="4712" y="14985"/>
                        <a:pt x="10518" y="14985"/>
                      </a:cubicBezTo>
                      <a:cubicBezTo>
                        <a:pt x="16323" y="14985"/>
                        <a:pt x="21065" y="10274"/>
                        <a:pt x="21065" y="4468"/>
                      </a:cubicBezTo>
                      <a:lnTo>
                        <a:pt x="21065" y="365"/>
                      </a:lnTo>
                      <a:cubicBezTo>
                        <a:pt x="21065" y="243"/>
                        <a:pt x="21065" y="91"/>
                        <a:pt x="2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142050" y="3955425"/>
                  <a:ext cx="617800" cy="95000"/>
                </a:xfrm>
                <a:custGeom>
                  <a:avLst/>
                  <a:gdLst/>
                  <a:ahLst/>
                  <a:cxnLst/>
                  <a:rect l="l" t="t" r="r" b="b"/>
                  <a:pathLst>
                    <a:path w="24712" h="3800" extrusionOk="0">
                      <a:moveTo>
                        <a:pt x="1185" y="0"/>
                      </a:moveTo>
                      <a:cubicBezTo>
                        <a:pt x="517" y="0"/>
                        <a:pt x="0" y="547"/>
                        <a:pt x="0" y="1186"/>
                      </a:cubicBezTo>
                      <a:lnTo>
                        <a:pt x="0" y="2614"/>
                      </a:lnTo>
                      <a:cubicBezTo>
                        <a:pt x="0" y="3283"/>
                        <a:pt x="547" y="3800"/>
                        <a:pt x="1185" y="3800"/>
                      </a:cubicBezTo>
                      <a:lnTo>
                        <a:pt x="23526" y="3800"/>
                      </a:lnTo>
                      <a:cubicBezTo>
                        <a:pt x="24165" y="3800"/>
                        <a:pt x="24712" y="3283"/>
                        <a:pt x="24712" y="2614"/>
                      </a:cubicBezTo>
                      <a:lnTo>
                        <a:pt x="24712" y="1186"/>
                      </a:lnTo>
                      <a:cubicBezTo>
                        <a:pt x="24712" y="517"/>
                        <a:pt x="24165" y="0"/>
                        <a:pt x="235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313025" y="3708450"/>
                  <a:ext cx="57000" cy="332850"/>
                </a:xfrm>
                <a:custGeom>
                  <a:avLst/>
                  <a:gdLst/>
                  <a:ahLst/>
                  <a:cxnLst/>
                  <a:rect l="l" t="t" r="r" b="b"/>
                  <a:pathLst>
                    <a:path w="2280" h="13314" extrusionOk="0">
                      <a:moveTo>
                        <a:pt x="1064" y="1"/>
                      </a:moveTo>
                      <a:cubicBezTo>
                        <a:pt x="486" y="1"/>
                        <a:pt x="0" y="457"/>
                        <a:pt x="0" y="1065"/>
                      </a:cubicBezTo>
                      <a:lnTo>
                        <a:pt x="0" y="12250"/>
                      </a:lnTo>
                      <a:cubicBezTo>
                        <a:pt x="0" y="12797"/>
                        <a:pt x="456" y="13314"/>
                        <a:pt x="1064" y="13314"/>
                      </a:cubicBezTo>
                      <a:lnTo>
                        <a:pt x="1216" y="13314"/>
                      </a:lnTo>
                      <a:cubicBezTo>
                        <a:pt x="1793" y="13314"/>
                        <a:pt x="2280" y="12858"/>
                        <a:pt x="2280" y="12250"/>
                      </a:cubicBezTo>
                      <a:lnTo>
                        <a:pt x="2280" y="1065"/>
                      </a:lnTo>
                      <a:cubicBezTo>
                        <a:pt x="2280" y="487"/>
                        <a:pt x="1824" y="1"/>
                        <a:pt x="1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531875" y="3708450"/>
                  <a:ext cx="57000" cy="332850"/>
                </a:xfrm>
                <a:custGeom>
                  <a:avLst/>
                  <a:gdLst/>
                  <a:ahLst/>
                  <a:cxnLst/>
                  <a:rect l="l" t="t" r="r" b="b"/>
                  <a:pathLst>
                    <a:path w="2280" h="13314" extrusionOk="0">
                      <a:moveTo>
                        <a:pt x="1064" y="1"/>
                      </a:moveTo>
                      <a:cubicBezTo>
                        <a:pt x="486" y="1"/>
                        <a:pt x="0" y="457"/>
                        <a:pt x="0" y="1065"/>
                      </a:cubicBezTo>
                      <a:lnTo>
                        <a:pt x="0" y="12250"/>
                      </a:lnTo>
                      <a:cubicBezTo>
                        <a:pt x="0" y="12797"/>
                        <a:pt x="456" y="13314"/>
                        <a:pt x="1064" y="13314"/>
                      </a:cubicBezTo>
                      <a:lnTo>
                        <a:pt x="1216" y="13314"/>
                      </a:lnTo>
                      <a:cubicBezTo>
                        <a:pt x="1763" y="13314"/>
                        <a:pt x="2280" y="12858"/>
                        <a:pt x="2280" y="12250"/>
                      </a:cubicBezTo>
                      <a:lnTo>
                        <a:pt x="2280" y="1065"/>
                      </a:lnTo>
                      <a:cubicBezTo>
                        <a:pt x="2280" y="487"/>
                        <a:pt x="1824" y="1"/>
                        <a:pt x="1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2"/>
              <p:cNvGrpSpPr/>
              <p:nvPr/>
            </p:nvGrpSpPr>
            <p:grpSpPr>
              <a:xfrm>
                <a:off x="114301" y="2571751"/>
                <a:ext cx="1081389" cy="2526246"/>
                <a:chOff x="-10923" y="2956105"/>
                <a:chExt cx="944692" cy="2206907"/>
              </a:xfrm>
            </p:grpSpPr>
            <p:sp>
              <p:nvSpPr>
                <p:cNvPr id="39" name="Google Shape;39;p2"/>
                <p:cNvSpPr/>
                <p:nvPr/>
              </p:nvSpPr>
              <p:spPr>
                <a:xfrm>
                  <a:off x="445843" y="3544762"/>
                  <a:ext cx="45805" cy="1618250"/>
                </a:xfrm>
                <a:custGeom>
                  <a:avLst/>
                  <a:gdLst/>
                  <a:ahLst/>
                  <a:cxnLst/>
                  <a:rect l="l" t="t" r="r" b="b"/>
                  <a:pathLst>
                    <a:path w="2280" h="80550" extrusionOk="0">
                      <a:moveTo>
                        <a:pt x="0" y="1"/>
                      </a:moveTo>
                      <a:lnTo>
                        <a:pt x="0" y="80549"/>
                      </a:lnTo>
                      <a:lnTo>
                        <a:pt x="2280" y="80549"/>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53156" y="3269971"/>
                  <a:ext cx="174060" cy="321219"/>
                </a:xfrm>
                <a:custGeom>
                  <a:avLst/>
                  <a:gdLst/>
                  <a:ahLst/>
                  <a:cxnLst/>
                  <a:rect l="l" t="t" r="r" b="b"/>
                  <a:pathLst>
                    <a:path w="8664" h="15989" extrusionOk="0">
                      <a:moveTo>
                        <a:pt x="1" y="1"/>
                      </a:moveTo>
                      <a:lnTo>
                        <a:pt x="1" y="10943"/>
                      </a:lnTo>
                      <a:lnTo>
                        <a:pt x="8056" y="15989"/>
                      </a:lnTo>
                      <a:lnTo>
                        <a:pt x="8664" y="15047"/>
                      </a:lnTo>
                      <a:lnTo>
                        <a:pt x="1156" y="10305"/>
                      </a:lnTo>
                      <a:lnTo>
                        <a:pt x="11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02340" y="3269971"/>
                  <a:ext cx="174040" cy="321219"/>
                </a:xfrm>
                <a:custGeom>
                  <a:avLst/>
                  <a:gdLst/>
                  <a:ahLst/>
                  <a:cxnLst/>
                  <a:rect l="l" t="t" r="r" b="b"/>
                  <a:pathLst>
                    <a:path w="8663" h="15989" extrusionOk="0">
                      <a:moveTo>
                        <a:pt x="7508" y="1"/>
                      </a:moveTo>
                      <a:lnTo>
                        <a:pt x="7508" y="10305"/>
                      </a:lnTo>
                      <a:lnTo>
                        <a:pt x="0" y="15047"/>
                      </a:lnTo>
                      <a:lnTo>
                        <a:pt x="608" y="15989"/>
                      </a:lnTo>
                      <a:lnTo>
                        <a:pt x="8663" y="10943"/>
                      </a:lnTo>
                      <a:lnTo>
                        <a:pt x="86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10425" y="2956105"/>
                  <a:ext cx="104428" cy="405175"/>
                </a:xfrm>
                <a:custGeom>
                  <a:avLst/>
                  <a:gdLst/>
                  <a:ahLst/>
                  <a:cxnLst/>
                  <a:rect l="l" t="t" r="r" b="b"/>
                  <a:pathLst>
                    <a:path w="5198" h="20168" extrusionOk="0">
                      <a:moveTo>
                        <a:pt x="1155" y="1"/>
                      </a:moveTo>
                      <a:cubicBezTo>
                        <a:pt x="0" y="1"/>
                        <a:pt x="243" y="973"/>
                        <a:pt x="243" y="2098"/>
                      </a:cubicBezTo>
                      <a:lnTo>
                        <a:pt x="182" y="2098"/>
                      </a:lnTo>
                      <a:lnTo>
                        <a:pt x="182" y="19302"/>
                      </a:lnTo>
                      <a:cubicBezTo>
                        <a:pt x="182" y="20033"/>
                        <a:pt x="853" y="20167"/>
                        <a:pt x="1638" y="20167"/>
                      </a:cubicBezTo>
                      <a:cubicBezTo>
                        <a:pt x="2093" y="20167"/>
                        <a:pt x="2586" y="20122"/>
                        <a:pt x="3009" y="20122"/>
                      </a:cubicBezTo>
                      <a:cubicBezTo>
                        <a:pt x="4195" y="20122"/>
                        <a:pt x="5198" y="19150"/>
                        <a:pt x="5198" y="18025"/>
                      </a:cubicBezTo>
                      <a:lnTo>
                        <a:pt x="3921" y="3344"/>
                      </a:lnTo>
                      <a:cubicBezTo>
                        <a:pt x="3921" y="2219"/>
                        <a:pt x="2280" y="1"/>
                        <a:pt x="1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42315" y="3522482"/>
                  <a:ext cx="391454" cy="236078"/>
                </a:xfrm>
                <a:custGeom>
                  <a:avLst/>
                  <a:gdLst/>
                  <a:ahLst/>
                  <a:cxnLst/>
                  <a:rect l="l" t="t" r="r" b="b"/>
                  <a:pathLst>
                    <a:path w="19485" h="11751" extrusionOk="0">
                      <a:moveTo>
                        <a:pt x="3412" y="1"/>
                      </a:moveTo>
                      <a:cubicBezTo>
                        <a:pt x="2590" y="1"/>
                        <a:pt x="1802" y="486"/>
                        <a:pt x="1460" y="1262"/>
                      </a:cubicBezTo>
                      <a:cubicBezTo>
                        <a:pt x="1004" y="2326"/>
                        <a:pt x="1" y="3663"/>
                        <a:pt x="1034" y="4119"/>
                      </a:cubicBezTo>
                      <a:lnTo>
                        <a:pt x="16809" y="11140"/>
                      </a:lnTo>
                      <a:cubicBezTo>
                        <a:pt x="17446" y="11413"/>
                        <a:pt x="17962" y="11751"/>
                        <a:pt x="18366" y="11751"/>
                      </a:cubicBezTo>
                      <a:cubicBezTo>
                        <a:pt x="18637" y="11751"/>
                        <a:pt x="18857" y="11598"/>
                        <a:pt x="19028" y="11171"/>
                      </a:cubicBezTo>
                      <a:cubicBezTo>
                        <a:pt x="19484" y="10107"/>
                        <a:pt x="18147" y="7766"/>
                        <a:pt x="17113" y="7311"/>
                      </a:cubicBezTo>
                      <a:lnTo>
                        <a:pt x="4226" y="168"/>
                      </a:lnTo>
                      <a:cubicBezTo>
                        <a:pt x="3961" y="54"/>
                        <a:pt x="3685" y="1"/>
                        <a:pt x="3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0923" y="3522482"/>
                  <a:ext cx="391434" cy="236078"/>
                </a:xfrm>
                <a:custGeom>
                  <a:avLst/>
                  <a:gdLst/>
                  <a:ahLst/>
                  <a:cxnLst/>
                  <a:rect l="l" t="t" r="r" b="b"/>
                  <a:pathLst>
                    <a:path w="19484" h="11751" extrusionOk="0">
                      <a:moveTo>
                        <a:pt x="16102" y="1"/>
                      </a:moveTo>
                      <a:cubicBezTo>
                        <a:pt x="15830" y="1"/>
                        <a:pt x="15554" y="54"/>
                        <a:pt x="15289" y="168"/>
                      </a:cubicBezTo>
                      <a:lnTo>
                        <a:pt x="2401" y="7311"/>
                      </a:lnTo>
                      <a:cubicBezTo>
                        <a:pt x="1368" y="7766"/>
                        <a:pt x="0" y="10107"/>
                        <a:pt x="456" y="11171"/>
                      </a:cubicBezTo>
                      <a:cubicBezTo>
                        <a:pt x="639" y="11598"/>
                        <a:pt x="867" y="11751"/>
                        <a:pt x="1142" y="11751"/>
                      </a:cubicBezTo>
                      <a:cubicBezTo>
                        <a:pt x="1552" y="11751"/>
                        <a:pt x="2069" y="11413"/>
                        <a:pt x="2705" y="11140"/>
                      </a:cubicBezTo>
                      <a:lnTo>
                        <a:pt x="18481" y="4119"/>
                      </a:lnTo>
                      <a:cubicBezTo>
                        <a:pt x="19484" y="3663"/>
                        <a:pt x="18511" y="2326"/>
                        <a:pt x="18055" y="1262"/>
                      </a:cubicBezTo>
                      <a:cubicBezTo>
                        <a:pt x="17713" y="486"/>
                        <a:pt x="16924" y="1"/>
                        <a:pt x="16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6834" y="3394549"/>
                  <a:ext cx="175888" cy="175285"/>
                </a:xfrm>
                <a:custGeom>
                  <a:avLst/>
                  <a:gdLst/>
                  <a:ahLst/>
                  <a:cxnLst/>
                  <a:rect l="l" t="t" r="r" b="b"/>
                  <a:pathLst>
                    <a:path w="8755" h="8725" extrusionOk="0">
                      <a:moveTo>
                        <a:pt x="4377" y="1"/>
                      </a:moveTo>
                      <a:cubicBezTo>
                        <a:pt x="1976" y="1"/>
                        <a:pt x="0" y="1946"/>
                        <a:pt x="0" y="4377"/>
                      </a:cubicBezTo>
                      <a:cubicBezTo>
                        <a:pt x="0" y="6748"/>
                        <a:pt x="1946" y="8724"/>
                        <a:pt x="4377" y="8724"/>
                      </a:cubicBezTo>
                      <a:cubicBezTo>
                        <a:pt x="6779" y="8724"/>
                        <a:pt x="8754" y="6809"/>
                        <a:pt x="8754" y="4377"/>
                      </a:cubicBezTo>
                      <a:cubicBezTo>
                        <a:pt x="8754" y="1976"/>
                        <a:pt x="6779" y="1"/>
                        <a:pt x="4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33629" y="3450721"/>
                  <a:ext cx="62299" cy="62922"/>
                </a:xfrm>
                <a:custGeom>
                  <a:avLst/>
                  <a:gdLst/>
                  <a:ahLst/>
                  <a:cxnLst/>
                  <a:rect l="l" t="t" r="r" b="b"/>
                  <a:pathLst>
                    <a:path w="3101" h="3132" extrusionOk="0">
                      <a:moveTo>
                        <a:pt x="1550" y="1"/>
                      </a:moveTo>
                      <a:cubicBezTo>
                        <a:pt x="669" y="1"/>
                        <a:pt x="0" y="700"/>
                        <a:pt x="0" y="1581"/>
                      </a:cubicBezTo>
                      <a:cubicBezTo>
                        <a:pt x="0" y="2433"/>
                        <a:pt x="669" y="3132"/>
                        <a:pt x="1550" y="3132"/>
                      </a:cubicBezTo>
                      <a:cubicBezTo>
                        <a:pt x="2432" y="3132"/>
                        <a:pt x="3101" y="2433"/>
                        <a:pt x="3101" y="1581"/>
                      </a:cubicBezTo>
                      <a:cubicBezTo>
                        <a:pt x="3101" y="730"/>
                        <a:pt x="2371" y="1"/>
                        <a:pt x="15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2"/>
              <p:cNvGrpSpPr/>
              <p:nvPr/>
            </p:nvGrpSpPr>
            <p:grpSpPr>
              <a:xfrm>
                <a:off x="4343891" y="112207"/>
                <a:ext cx="445319" cy="186595"/>
                <a:chOff x="7870216" y="2636324"/>
                <a:chExt cx="445319" cy="186595"/>
              </a:xfrm>
            </p:grpSpPr>
            <p:sp>
              <p:nvSpPr>
                <p:cNvPr id="48" name="Google Shape;48;p2"/>
                <p:cNvSpPr/>
                <p:nvPr/>
              </p:nvSpPr>
              <p:spPr>
                <a:xfrm>
                  <a:off x="8253309" y="2698523"/>
                  <a:ext cx="62226" cy="62226"/>
                </a:xfrm>
                <a:custGeom>
                  <a:avLst/>
                  <a:gdLst/>
                  <a:ahLst/>
                  <a:cxnLst/>
                  <a:rect l="l" t="t" r="r" b="b"/>
                  <a:pathLst>
                    <a:path w="2281" h="2281" extrusionOk="0">
                      <a:moveTo>
                        <a:pt x="1" y="1"/>
                      </a:moveTo>
                      <a:lnTo>
                        <a:pt x="1" y="2280"/>
                      </a:lnTo>
                      <a:lnTo>
                        <a:pt x="2280" y="2280"/>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7870216" y="2636324"/>
                  <a:ext cx="72183" cy="186595"/>
                </a:xfrm>
                <a:custGeom>
                  <a:avLst/>
                  <a:gdLst/>
                  <a:ahLst/>
                  <a:cxnLst/>
                  <a:rect l="l" t="t" r="r" b="b"/>
                  <a:pathLst>
                    <a:path w="2646" h="6840" extrusionOk="0">
                      <a:moveTo>
                        <a:pt x="1" y="1"/>
                      </a:moveTo>
                      <a:lnTo>
                        <a:pt x="1" y="6840"/>
                      </a:lnTo>
                      <a:lnTo>
                        <a:pt x="2645" y="6840"/>
                      </a:lnTo>
                      <a:lnTo>
                        <a:pt x="26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973880" y="2636324"/>
                  <a:ext cx="82931" cy="186595"/>
                </a:xfrm>
                <a:custGeom>
                  <a:avLst/>
                  <a:gdLst/>
                  <a:ahLst/>
                  <a:cxnLst/>
                  <a:rect l="l" t="t" r="r" b="b"/>
                  <a:pathLst>
                    <a:path w="3040" h="6840" extrusionOk="0">
                      <a:moveTo>
                        <a:pt x="0" y="1"/>
                      </a:moveTo>
                      <a:lnTo>
                        <a:pt x="0" y="6840"/>
                      </a:lnTo>
                      <a:lnTo>
                        <a:pt x="3040" y="6840"/>
                      </a:lnTo>
                      <a:lnTo>
                        <a:pt x="30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098249" y="2636324"/>
                  <a:ext cx="62226" cy="186595"/>
                </a:xfrm>
                <a:custGeom>
                  <a:avLst/>
                  <a:gdLst/>
                  <a:ahLst/>
                  <a:cxnLst/>
                  <a:rect l="l" t="t" r="r" b="b"/>
                  <a:pathLst>
                    <a:path w="2281" h="6840" extrusionOk="0">
                      <a:moveTo>
                        <a:pt x="1" y="1"/>
                      </a:moveTo>
                      <a:lnTo>
                        <a:pt x="1" y="6840"/>
                      </a:lnTo>
                      <a:lnTo>
                        <a:pt x="2280" y="6840"/>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8201913" y="2636324"/>
                  <a:ext cx="82931" cy="186595"/>
                </a:xfrm>
                <a:custGeom>
                  <a:avLst/>
                  <a:gdLst/>
                  <a:ahLst/>
                  <a:cxnLst/>
                  <a:rect l="l" t="t" r="r" b="b"/>
                  <a:pathLst>
                    <a:path w="3040" h="6840" extrusionOk="0">
                      <a:moveTo>
                        <a:pt x="0" y="1"/>
                      </a:moveTo>
                      <a:lnTo>
                        <a:pt x="0" y="6840"/>
                      </a:lnTo>
                      <a:lnTo>
                        <a:pt x="3040" y="6840"/>
                      </a:lnTo>
                      <a:lnTo>
                        <a:pt x="3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 name="Google Shape;53;p2"/>
            <p:cNvSpPr/>
            <p:nvPr/>
          </p:nvSpPr>
          <p:spPr>
            <a:xfrm rot="5400000">
              <a:off x="4538045" y="537545"/>
              <a:ext cx="57000" cy="9154910"/>
            </a:xfrm>
            <a:custGeom>
              <a:avLst/>
              <a:gdLst/>
              <a:ahLst/>
              <a:cxnLst/>
              <a:rect l="l" t="t" r="r" b="b"/>
              <a:pathLst>
                <a:path w="2280" h="80550" extrusionOk="0">
                  <a:moveTo>
                    <a:pt x="0" y="1"/>
                  </a:moveTo>
                  <a:lnTo>
                    <a:pt x="0" y="80549"/>
                  </a:lnTo>
                  <a:lnTo>
                    <a:pt x="2280" y="80549"/>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495"/>
        <p:cNvGrpSpPr/>
        <p:nvPr/>
      </p:nvGrpSpPr>
      <p:grpSpPr>
        <a:xfrm>
          <a:off x="0" y="0"/>
          <a:ext cx="0" cy="0"/>
          <a:chOff x="0" y="0"/>
          <a:chExt cx="0" cy="0"/>
        </a:xfrm>
      </p:grpSpPr>
      <p:grpSp>
        <p:nvGrpSpPr>
          <p:cNvPr id="496" name="Google Shape;496;p19"/>
          <p:cNvGrpSpPr/>
          <p:nvPr/>
        </p:nvGrpSpPr>
        <p:grpSpPr>
          <a:xfrm>
            <a:off x="-550" y="156129"/>
            <a:ext cx="9030244" cy="2696347"/>
            <a:chOff x="-550" y="156129"/>
            <a:chExt cx="9030244" cy="2696347"/>
          </a:xfrm>
        </p:grpSpPr>
        <p:grpSp>
          <p:nvGrpSpPr>
            <p:cNvPr id="497" name="Google Shape;497;p19"/>
            <p:cNvGrpSpPr/>
            <p:nvPr/>
          </p:nvGrpSpPr>
          <p:grpSpPr>
            <a:xfrm>
              <a:off x="-550" y="205900"/>
              <a:ext cx="1806588" cy="98801"/>
              <a:chOff x="-550" y="205900"/>
              <a:chExt cx="1806588" cy="98801"/>
            </a:xfrm>
          </p:grpSpPr>
          <p:grpSp>
            <p:nvGrpSpPr>
              <p:cNvPr id="498" name="Google Shape;498;p19"/>
              <p:cNvGrpSpPr/>
              <p:nvPr/>
            </p:nvGrpSpPr>
            <p:grpSpPr>
              <a:xfrm rot="-5400000">
                <a:off x="1655914" y="154576"/>
                <a:ext cx="98801" cy="201449"/>
                <a:chOff x="8774013" y="1680802"/>
                <a:chExt cx="98801" cy="201449"/>
              </a:xfrm>
            </p:grpSpPr>
            <p:sp>
              <p:nvSpPr>
                <p:cNvPr id="499" name="Google Shape;499;p19"/>
                <p:cNvSpPr/>
                <p:nvPr/>
              </p:nvSpPr>
              <p:spPr>
                <a:xfrm rot="10800000">
                  <a:off x="8774013" y="1680802"/>
                  <a:ext cx="98801" cy="88412"/>
                </a:xfrm>
                <a:custGeom>
                  <a:avLst/>
                  <a:gdLst/>
                  <a:ahLst/>
                  <a:cxnLst/>
                  <a:rect l="l" t="t" r="r" b="b"/>
                  <a:pathLst>
                    <a:path w="2311" h="2068" extrusionOk="0">
                      <a:moveTo>
                        <a:pt x="1125" y="1"/>
                      </a:moveTo>
                      <a:lnTo>
                        <a:pt x="1" y="2068"/>
                      </a:lnTo>
                      <a:lnTo>
                        <a:pt x="2311" y="2068"/>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9"/>
                <p:cNvSpPr/>
                <p:nvPr/>
              </p:nvSpPr>
              <p:spPr>
                <a:xfrm rot="10800000">
                  <a:off x="8774013" y="1795121"/>
                  <a:ext cx="98801" cy="87130"/>
                </a:xfrm>
                <a:custGeom>
                  <a:avLst/>
                  <a:gdLst/>
                  <a:ahLst/>
                  <a:cxnLst/>
                  <a:rect l="l" t="t" r="r" b="b"/>
                  <a:pathLst>
                    <a:path w="2311" h="2038" extrusionOk="0">
                      <a:moveTo>
                        <a:pt x="1125" y="1"/>
                      </a:moveTo>
                      <a:lnTo>
                        <a:pt x="1" y="2037"/>
                      </a:lnTo>
                      <a:lnTo>
                        <a:pt x="2311" y="2037"/>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01" name="Google Shape;501;p19"/>
              <p:cNvCxnSpPr/>
              <p:nvPr/>
            </p:nvCxnSpPr>
            <p:spPr>
              <a:xfrm rot="10800000">
                <a:off x="-550" y="253261"/>
                <a:ext cx="1626900" cy="0"/>
              </a:xfrm>
              <a:prstGeom prst="straightConnector1">
                <a:avLst/>
              </a:prstGeom>
              <a:noFill/>
              <a:ln w="19050" cap="flat" cmpd="sng">
                <a:solidFill>
                  <a:schemeClr val="dk2"/>
                </a:solidFill>
                <a:prstDash val="dot"/>
                <a:round/>
                <a:headEnd type="none" w="med" len="med"/>
                <a:tailEnd type="none" w="med" len="med"/>
              </a:ln>
            </p:spPr>
          </p:cxnSp>
        </p:grpSp>
        <p:grpSp>
          <p:nvGrpSpPr>
            <p:cNvPr id="502" name="Google Shape;502;p19"/>
            <p:cNvGrpSpPr/>
            <p:nvPr/>
          </p:nvGrpSpPr>
          <p:grpSpPr>
            <a:xfrm>
              <a:off x="8774013" y="1017725"/>
              <a:ext cx="98801" cy="1834751"/>
              <a:chOff x="8774013" y="-28700"/>
              <a:chExt cx="98801" cy="1834751"/>
            </a:xfrm>
          </p:grpSpPr>
          <p:grpSp>
            <p:nvGrpSpPr>
              <p:cNvPr id="503" name="Google Shape;503;p19"/>
              <p:cNvGrpSpPr/>
              <p:nvPr/>
            </p:nvGrpSpPr>
            <p:grpSpPr>
              <a:xfrm>
                <a:off x="8774013" y="1604602"/>
                <a:ext cx="98801" cy="201449"/>
                <a:chOff x="8774013" y="1680802"/>
                <a:chExt cx="98801" cy="201449"/>
              </a:xfrm>
            </p:grpSpPr>
            <p:sp>
              <p:nvSpPr>
                <p:cNvPr id="504" name="Google Shape;504;p19"/>
                <p:cNvSpPr/>
                <p:nvPr/>
              </p:nvSpPr>
              <p:spPr>
                <a:xfrm rot="10800000">
                  <a:off x="8774013" y="1680802"/>
                  <a:ext cx="98801" cy="88412"/>
                </a:xfrm>
                <a:custGeom>
                  <a:avLst/>
                  <a:gdLst/>
                  <a:ahLst/>
                  <a:cxnLst/>
                  <a:rect l="l" t="t" r="r" b="b"/>
                  <a:pathLst>
                    <a:path w="2311" h="2068" extrusionOk="0">
                      <a:moveTo>
                        <a:pt x="1125" y="1"/>
                      </a:moveTo>
                      <a:lnTo>
                        <a:pt x="1" y="2068"/>
                      </a:lnTo>
                      <a:lnTo>
                        <a:pt x="2311" y="2068"/>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9"/>
                <p:cNvSpPr/>
                <p:nvPr/>
              </p:nvSpPr>
              <p:spPr>
                <a:xfrm rot="10800000">
                  <a:off x="8774013" y="1795121"/>
                  <a:ext cx="98801" cy="87130"/>
                </a:xfrm>
                <a:custGeom>
                  <a:avLst/>
                  <a:gdLst/>
                  <a:ahLst/>
                  <a:cxnLst/>
                  <a:rect l="l" t="t" r="r" b="b"/>
                  <a:pathLst>
                    <a:path w="2311" h="2038" extrusionOk="0">
                      <a:moveTo>
                        <a:pt x="1125" y="1"/>
                      </a:moveTo>
                      <a:lnTo>
                        <a:pt x="1" y="2037"/>
                      </a:lnTo>
                      <a:lnTo>
                        <a:pt x="2311" y="2037"/>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06" name="Google Shape;506;p19"/>
              <p:cNvCxnSpPr/>
              <p:nvPr/>
            </p:nvCxnSpPr>
            <p:spPr>
              <a:xfrm rot="10800000">
                <a:off x="8823304" y="-28700"/>
                <a:ext cx="0" cy="1672800"/>
              </a:xfrm>
              <a:prstGeom prst="straightConnector1">
                <a:avLst/>
              </a:prstGeom>
              <a:noFill/>
              <a:ln w="19050" cap="flat" cmpd="sng">
                <a:solidFill>
                  <a:schemeClr val="dk2"/>
                </a:solidFill>
                <a:prstDash val="dot"/>
                <a:round/>
                <a:headEnd type="none" w="med" len="med"/>
                <a:tailEnd type="none" w="med" len="med"/>
              </a:ln>
            </p:spPr>
          </p:cxnSp>
        </p:grpSp>
        <p:grpSp>
          <p:nvGrpSpPr>
            <p:cNvPr id="507" name="Google Shape;507;p19"/>
            <p:cNvGrpSpPr/>
            <p:nvPr/>
          </p:nvGrpSpPr>
          <p:grpSpPr>
            <a:xfrm rot="5400000">
              <a:off x="8188219" y="156129"/>
              <a:ext cx="841475" cy="841475"/>
              <a:chOff x="740634" y="1076495"/>
              <a:chExt cx="1266900" cy="1266900"/>
            </a:xfrm>
          </p:grpSpPr>
          <p:sp>
            <p:nvSpPr>
              <p:cNvPr id="508" name="Google Shape;508;p19"/>
              <p:cNvSpPr/>
              <p:nvPr/>
            </p:nvSpPr>
            <p:spPr>
              <a:xfrm>
                <a:off x="740634" y="1076495"/>
                <a:ext cx="1266900" cy="1266900"/>
              </a:xfrm>
              <a:prstGeom prst="arc">
                <a:avLst>
                  <a:gd name="adj1" fmla="val 10742644"/>
                  <a:gd name="adj2" fmla="val 0"/>
                </a:avLst>
              </a:prstGeom>
              <a:noFill/>
              <a:ln w="19050" cap="flat" cmpd="sng">
                <a:solidFill>
                  <a:schemeClr val="dk2"/>
                </a:solidFill>
                <a:prstDash val="solid"/>
                <a:round/>
                <a:headEnd type="oval" w="sm" len="sm"/>
                <a:tailEnd type="oval"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9"/>
              <p:cNvSpPr/>
              <p:nvPr/>
            </p:nvSpPr>
            <p:spPr>
              <a:xfrm>
                <a:off x="901500" y="1237350"/>
                <a:ext cx="945300" cy="945300"/>
              </a:xfrm>
              <a:prstGeom prst="arc">
                <a:avLst>
                  <a:gd name="adj1" fmla="val 10742644"/>
                  <a:gd name="adj2" fmla="val 0"/>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0" name="Google Shape;510;p19"/>
          <p:cNvSpPr txBox="1">
            <a:spLocks noGrp="1"/>
          </p:cNvSpPr>
          <p:nvPr>
            <p:ph type="subTitle" idx="1"/>
          </p:nvPr>
        </p:nvSpPr>
        <p:spPr>
          <a:xfrm>
            <a:off x="720000" y="1589506"/>
            <a:ext cx="2336400" cy="855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Encode Sans Semi Condensed SemiBold"/>
              <a:buNone/>
              <a:defRPr sz="1900" b="1">
                <a:solidFill>
                  <a:schemeClr val="dk1"/>
                </a:solidFill>
                <a:latin typeface="Encode Sans Semi Condensed"/>
                <a:ea typeface="Encode Sans Semi Condensed"/>
                <a:cs typeface="Encode Sans Semi Condensed"/>
                <a:sym typeface="Encode Sans Semi Condensed"/>
              </a:defRPr>
            </a:lvl1pPr>
            <a:lvl2pPr lvl="1"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2pPr>
            <a:lvl3pPr lvl="2"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3pPr>
            <a:lvl4pPr lvl="3"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4pPr>
            <a:lvl5pPr lvl="4"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5pPr>
            <a:lvl6pPr lvl="5"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6pPr>
            <a:lvl7pPr lvl="6"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7pPr>
            <a:lvl8pPr lvl="7"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8pPr>
            <a:lvl9pPr lvl="8"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9pPr>
          </a:lstStyle>
          <a:p>
            <a:endParaRPr/>
          </a:p>
        </p:txBody>
      </p:sp>
      <p:sp>
        <p:nvSpPr>
          <p:cNvPr id="511" name="Google Shape;511;p19"/>
          <p:cNvSpPr txBox="1">
            <a:spLocks noGrp="1"/>
          </p:cNvSpPr>
          <p:nvPr>
            <p:ph type="subTitle" idx="2"/>
          </p:nvPr>
        </p:nvSpPr>
        <p:spPr>
          <a:xfrm>
            <a:off x="720000" y="2365248"/>
            <a:ext cx="2336400" cy="168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12" name="Google Shape;512;p19"/>
          <p:cNvSpPr txBox="1">
            <a:spLocks noGrp="1"/>
          </p:cNvSpPr>
          <p:nvPr>
            <p:ph type="subTitle" idx="3"/>
          </p:nvPr>
        </p:nvSpPr>
        <p:spPr>
          <a:xfrm>
            <a:off x="3403800" y="2365248"/>
            <a:ext cx="2336400" cy="168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13" name="Google Shape;513;p19"/>
          <p:cNvSpPr txBox="1">
            <a:spLocks noGrp="1"/>
          </p:cNvSpPr>
          <p:nvPr>
            <p:ph type="subTitle" idx="4"/>
          </p:nvPr>
        </p:nvSpPr>
        <p:spPr>
          <a:xfrm>
            <a:off x="6087600" y="2365248"/>
            <a:ext cx="2336400" cy="168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14" name="Google Shape;514;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15" name="Google Shape;515;p19"/>
          <p:cNvSpPr txBox="1">
            <a:spLocks noGrp="1"/>
          </p:cNvSpPr>
          <p:nvPr>
            <p:ph type="subTitle" idx="5"/>
          </p:nvPr>
        </p:nvSpPr>
        <p:spPr>
          <a:xfrm>
            <a:off x="3403800" y="1589506"/>
            <a:ext cx="2336400" cy="855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Encode Sans Semi Condensed SemiBold"/>
              <a:buNone/>
              <a:defRPr sz="1900" b="1">
                <a:solidFill>
                  <a:schemeClr val="dk1"/>
                </a:solidFill>
                <a:latin typeface="Encode Sans Semi Condensed"/>
                <a:ea typeface="Encode Sans Semi Condensed"/>
                <a:cs typeface="Encode Sans Semi Condensed"/>
                <a:sym typeface="Encode Sans Semi Condensed"/>
              </a:defRPr>
            </a:lvl1pPr>
            <a:lvl2pPr lvl="1"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2pPr>
            <a:lvl3pPr lvl="2"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3pPr>
            <a:lvl4pPr lvl="3"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4pPr>
            <a:lvl5pPr lvl="4"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5pPr>
            <a:lvl6pPr lvl="5"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6pPr>
            <a:lvl7pPr lvl="6"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7pPr>
            <a:lvl8pPr lvl="7"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8pPr>
            <a:lvl9pPr lvl="8"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9pPr>
          </a:lstStyle>
          <a:p>
            <a:endParaRPr/>
          </a:p>
        </p:txBody>
      </p:sp>
      <p:sp>
        <p:nvSpPr>
          <p:cNvPr id="516" name="Google Shape;516;p19"/>
          <p:cNvSpPr txBox="1">
            <a:spLocks noGrp="1"/>
          </p:cNvSpPr>
          <p:nvPr>
            <p:ph type="subTitle" idx="6"/>
          </p:nvPr>
        </p:nvSpPr>
        <p:spPr>
          <a:xfrm>
            <a:off x="6087600" y="1589506"/>
            <a:ext cx="2336400" cy="855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Encode Sans Semi Condensed SemiBold"/>
              <a:buNone/>
              <a:defRPr sz="1900" b="1">
                <a:solidFill>
                  <a:schemeClr val="dk1"/>
                </a:solidFill>
                <a:latin typeface="Encode Sans Semi Condensed"/>
                <a:ea typeface="Encode Sans Semi Condensed"/>
                <a:cs typeface="Encode Sans Semi Condensed"/>
                <a:sym typeface="Encode Sans Semi Condensed"/>
              </a:defRPr>
            </a:lvl1pPr>
            <a:lvl2pPr lvl="1"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2pPr>
            <a:lvl3pPr lvl="2"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3pPr>
            <a:lvl4pPr lvl="3"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4pPr>
            <a:lvl5pPr lvl="4"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5pPr>
            <a:lvl6pPr lvl="5"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6pPr>
            <a:lvl7pPr lvl="6"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7pPr>
            <a:lvl8pPr lvl="7"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8pPr>
            <a:lvl9pPr lvl="8"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9pPr>
          </a:lstStyle>
          <a:p>
            <a:endParaRPr/>
          </a:p>
        </p:txBody>
      </p:sp>
      <p:sp>
        <p:nvSpPr>
          <p:cNvPr id="517" name="Google Shape;517;p19"/>
          <p:cNvSpPr/>
          <p:nvPr/>
        </p:nvSpPr>
        <p:spPr>
          <a:xfrm rot="5400000">
            <a:off x="4538045" y="537545"/>
            <a:ext cx="57000" cy="9154910"/>
          </a:xfrm>
          <a:custGeom>
            <a:avLst/>
            <a:gdLst/>
            <a:ahLst/>
            <a:cxnLst/>
            <a:rect l="l" t="t" r="r" b="b"/>
            <a:pathLst>
              <a:path w="2280" h="80550" extrusionOk="0">
                <a:moveTo>
                  <a:pt x="0" y="1"/>
                </a:moveTo>
                <a:lnTo>
                  <a:pt x="0" y="80549"/>
                </a:lnTo>
                <a:lnTo>
                  <a:pt x="2280" y="80549"/>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19"/>
          <p:cNvGrpSpPr/>
          <p:nvPr/>
        </p:nvGrpSpPr>
        <p:grpSpPr>
          <a:xfrm>
            <a:off x="115913" y="421501"/>
            <a:ext cx="8626837" cy="4750633"/>
            <a:chOff x="115913" y="421501"/>
            <a:chExt cx="8626837" cy="4750633"/>
          </a:xfrm>
        </p:grpSpPr>
        <p:grpSp>
          <p:nvGrpSpPr>
            <p:cNvPr id="519" name="Google Shape;519;p19"/>
            <p:cNvGrpSpPr/>
            <p:nvPr/>
          </p:nvGrpSpPr>
          <p:grpSpPr>
            <a:xfrm>
              <a:off x="115913" y="3799734"/>
              <a:ext cx="617800" cy="1372400"/>
              <a:chOff x="2884981" y="3633309"/>
              <a:chExt cx="617800" cy="1372400"/>
            </a:xfrm>
          </p:grpSpPr>
          <p:sp>
            <p:nvSpPr>
              <p:cNvPr id="520" name="Google Shape;520;p19"/>
              <p:cNvSpPr/>
              <p:nvPr/>
            </p:nvSpPr>
            <p:spPr>
              <a:xfrm>
                <a:off x="3150931" y="4207784"/>
                <a:ext cx="66900" cy="797925"/>
              </a:xfrm>
              <a:custGeom>
                <a:avLst/>
                <a:gdLst/>
                <a:ahLst/>
                <a:cxnLst/>
                <a:rect l="l" t="t" r="r" b="b"/>
                <a:pathLst>
                  <a:path w="2676" h="31917" extrusionOk="0">
                    <a:moveTo>
                      <a:pt x="1338" y="1"/>
                    </a:moveTo>
                    <a:cubicBezTo>
                      <a:pt x="608" y="1"/>
                      <a:pt x="1" y="609"/>
                      <a:pt x="1" y="1338"/>
                    </a:cubicBezTo>
                    <a:lnTo>
                      <a:pt x="1" y="30609"/>
                    </a:lnTo>
                    <a:cubicBezTo>
                      <a:pt x="1" y="31308"/>
                      <a:pt x="608" y="31916"/>
                      <a:pt x="1338" y="31916"/>
                    </a:cubicBezTo>
                    <a:cubicBezTo>
                      <a:pt x="2067" y="31916"/>
                      <a:pt x="2675" y="31308"/>
                      <a:pt x="2675" y="30609"/>
                    </a:cubicBezTo>
                    <a:lnTo>
                      <a:pt x="2675" y="1338"/>
                    </a:lnTo>
                    <a:cubicBezTo>
                      <a:pt x="2675" y="609"/>
                      <a:pt x="2067"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9"/>
              <p:cNvSpPr/>
              <p:nvPr/>
            </p:nvSpPr>
            <p:spPr>
              <a:xfrm>
                <a:off x="2930556" y="3966159"/>
                <a:ext cx="526625" cy="374650"/>
              </a:xfrm>
              <a:custGeom>
                <a:avLst/>
                <a:gdLst/>
                <a:ahLst/>
                <a:cxnLst/>
                <a:rect l="l" t="t" r="r" b="b"/>
                <a:pathLst>
                  <a:path w="21065" h="14986" extrusionOk="0">
                    <a:moveTo>
                      <a:pt x="31" y="0"/>
                    </a:moveTo>
                    <a:cubicBezTo>
                      <a:pt x="31" y="91"/>
                      <a:pt x="1" y="243"/>
                      <a:pt x="1" y="365"/>
                    </a:cubicBezTo>
                    <a:lnTo>
                      <a:pt x="1" y="4468"/>
                    </a:lnTo>
                    <a:cubicBezTo>
                      <a:pt x="1" y="10274"/>
                      <a:pt x="4712" y="14985"/>
                      <a:pt x="10518" y="14985"/>
                    </a:cubicBezTo>
                    <a:cubicBezTo>
                      <a:pt x="16323" y="14985"/>
                      <a:pt x="21065" y="10274"/>
                      <a:pt x="21065" y="4468"/>
                    </a:cubicBezTo>
                    <a:lnTo>
                      <a:pt x="21065" y="365"/>
                    </a:lnTo>
                    <a:cubicBezTo>
                      <a:pt x="21065" y="243"/>
                      <a:pt x="21065" y="91"/>
                      <a:pt x="2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9"/>
              <p:cNvSpPr/>
              <p:nvPr/>
            </p:nvSpPr>
            <p:spPr>
              <a:xfrm>
                <a:off x="2884981" y="3880284"/>
                <a:ext cx="617800" cy="95000"/>
              </a:xfrm>
              <a:custGeom>
                <a:avLst/>
                <a:gdLst/>
                <a:ahLst/>
                <a:cxnLst/>
                <a:rect l="l" t="t" r="r" b="b"/>
                <a:pathLst>
                  <a:path w="24712" h="3800" extrusionOk="0">
                    <a:moveTo>
                      <a:pt x="1185" y="0"/>
                    </a:moveTo>
                    <a:cubicBezTo>
                      <a:pt x="517" y="0"/>
                      <a:pt x="0" y="547"/>
                      <a:pt x="0" y="1186"/>
                    </a:cubicBezTo>
                    <a:lnTo>
                      <a:pt x="0" y="2614"/>
                    </a:lnTo>
                    <a:cubicBezTo>
                      <a:pt x="0" y="3283"/>
                      <a:pt x="547" y="3800"/>
                      <a:pt x="1185" y="3800"/>
                    </a:cubicBezTo>
                    <a:lnTo>
                      <a:pt x="23526" y="3800"/>
                    </a:lnTo>
                    <a:cubicBezTo>
                      <a:pt x="24165" y="3800"/>
                      <a:pt x="24712" y="3283"/>
                      <a:pt x="24712" y="2614"/>
                    </a:cubicBezTo>
                    <a:lnTo>
                      <a:pt x="24712" y="1186"/>
                    </a:lnTo>
                    <a:cubicBezTo>
                      <a:pt x="24712" y="517"/>
                      <a:pt x="24165" y="0"/>
                      <a:pt x="235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9"/>
              <p:cNvSpPr/>
              <p:nvPr/>
            </p:nvSpPr>
            <p:spPr>
              <a:xfrm>
                <a:off x="3055956" y="3633309"/>
                <a:ext cx="57000" cy="332850"/>
              </a:xfrm>
              <a:custGeom>
                <a:avLst/>
                <a:gdLst/>
                <a:ahLst/>
                <a:cxnLst/>
                <a:rect l="l" t="t" r="r" b="b"/>
                <a:pathLst>
                  <a:path w="2280" h="13314" extrusionOk="0">
                    <a:moveTo>
                      <a:pt x="1064" y="1"/>
                    </a:moveTo>
                    <a:cubicBezTo>
                      <a:pt x="486" y="1"/>
                      <a:pt x="0" y="457"/>
                      <a:pt x="0" y="1065"/>
                    </a:cubicBezTo>
                    <a:lnTo>
                      <a:pt x="0" y="12250"/>
                    </a:lnTo>
                    <a:cubicBezTo>
                      <a:pt x="0" y="12797"/>
                      <a:pt x="456" y="13314"/>
                      <a:pt x="1064" y="13314"/>
                    </a:cubicBezTo>
                    <a:lnTo>
                      <a:pt x="1216" y="13314"/>
                    </a:lnTo>
                    <a:cubicBezTo>
                      <a:pt x="1793" y="13314"/>
                      <a:pt x="2280" y="12858"/>
                      <a:pt x="2280" y="12250"/>
                    </a:cubicBezTo>
                    <a:lnTo>
                      <a:pt x="2280" y="1065"/>
                    </a:lnTo>
                    <a:cubicBezTo>
                      <a:pt x="2280" y="487"/>
                      <a:pt x="1824" y="1"/>
                      <a:pt x="1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9"/>
              <p:cNvSpPr/>
              <p:nvPr/>
            </p:nvSpPr>
            <p:spPr>
              <a:xfrm>
                <a:off x="3274806" y="3633309"/>
                <a:ext cx="57000" cy="332850"/>
              </a:xfrm>
              <a:custGeom>
                <a:avLst/>
                <a:gdLst/>
                <a:ahLst/>
                <a:cxnLst/>
                <a:rect l="l" t="t" r="r" b="b"/>
                <a:pathLst>
                  <a:path w="2280" h="13314" extrusionOk="0">
                    <a:moveTo>
                      <a:pt x="1064" y="1"/>
                    </a:moveTo>
                    <a:cubicBezTo>
                      <a:pt x="486" y="1"/>
                      <a:pt x="0" y="457"/>
                      <a:pt x="0" y="1065"/>
                    </a:cubicBezTo>
                    <a:lnTo>
                      <a:pt x="0" y="12250"/>
                    </a:lnTo>
                    <a:cubicBezTo>
                      <a:pt x="0" y="12797"/>
                      <a:pt x="456" y="13314"/>
                      <a:pt x="1064" y="13314"/>
                    </a:cubicBezTo>
                    <a:lnTo>
                      <a:pt x="1216" y="13314"/>
                    </a:lnTo>
                    <a:cubicBezTo>
                      <a:pt x="1763" y="13314"/>
                      <a:pt x="2280" y="12858"/>
                      <a:pt x="2280" y="12250"/>
                    </a:cubicBezTo>
                    <a:lnTo>
                      <a:pt x="2280" y="1065"/>
                    </a:lnTo>
                    <a:cubicBezTo>
                      <a:pt x="2280" y="487"/>
                      <a:pt x="1824" y="1"/>
                      <a:pt x="1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19"/>
            <p:cNvGrpSpPr/>
            <p:nvPr/>
          </p:nvGrpSpPr>
          <p:grpSpPr>
            <a:xfrm>
              <a:off x="8426006" y="421501"/>
              <a:ext cx="316743" cy="306077"/>
              <a:chOff x="8447595" y="1516558"/>
              <a:chExt cx="316743" cy="306077"/>
            </a:xfrm>
          </p:grpSpPr>
          <p:sp>
            <p:nvSpPr>
              <p:cNvPr id="526" name="Google Shape;526;p19"/>
              <p:cNvSpPr/>
              <p:nvPr/>
            </p:nvSpPr>
            <p:spPr>
              <a:xfrm flipH="1">
                <a:off x="8500301" y="1563827"/>
                <a:ext cx="225400" cy="224851"/>
              </a:xfrm>
              <a:custGeom>
                <a:avLst/>
                <a:gdLst/>
                <a:ahLst/>
                <a:cxnLst/>
                <a:rect l="l" t="t" r="r" b="b"/>
                <a:pathLst>
                  <a:path w="11703" h="11673" extrusionOk="0">
                    <a:moveTo>
                      <a:pt x="3070" y="1"/>
                    </a:moveTo>
                    <a:lnTo>
                      <a:pt x="0" y="11672"/>
                    </a:lnTo>
                    <a:lnTo>
                      <a:pt x="11703" y="8602"/>
                    </a:lnTo>
                    <a:lnTo>
                      <a:pt x="11399" y="7478"/>
                    </a:lnTo>
                    <a:lnTo>
                      <a:pt x="1642" y="10061"/>
                    </a:lnTo>
                    <a:lnTo>
                      <a:pt x="4164" y="274"/>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9"/>
              <p:cNvSpPr/>
              <p:nvPr/>
            </p:nvSpPr>
            <p:spPr>
              <a:xfrm flipH="1">
                <a:off x="8601569" y="1516558"/>
                <a:ext cx="108338" cy="98817"/>
              </a:xfrm>
              <a:custGeom>
                <a:avLst/>
                <a:gdLst/>
                <a:ahLst/>
                <a:cxnLst/>
                <a:rect l="l" t="t" r="r" b="b"/>
                <a:pathLst>
                  <a:path w="5625" h="5130" extrusionOk="0">
                    <a:moveTo>
                      <a:pt x="2805" y="0"/>
                    </a:moveTo>
                    <a:cubicBezTo>
                      <a:pt x="2144" y="0"/>
                      <a:pt x="1490" y="251"/>
                      <a:pt x="1004" y="752"/>
                    </a:cubicBezTo>
                    <a:cubicBezTo>
                      <a:pt x="1" y="1786"/>
                      <a:pt x="1" y="3397"/>
                      <a:pt x="1004" y="4400"/>
                    </a:cubicBezTo>
                    <a:cubicBezTo>
                      <a:pt x="1521" y="4886"/>
                      <a:pt x="2182" y="5129"/>
                      <a:pt x="2839" y="5129"/>
                    </a:cubicBezTo>
                    <a:cubicBezTo>
                      <a:pt x="3496" y="5129"/>
                      <a:pt x="4150" y="4886"/>
                      <a:pt x="4652" y="4400"/>
                    </a:cubicBezTo>
                    <a:cubicBezTo>
                      <a:pt x="5624" y="3397"/>
                      <a:pt x="5624" y="1786"/>
                      <a:pt x="4652" y="752"/>
                    </a:cubicBezTo>
                    <a:cubicBezTo>
                      <a:pt x="4135" y="251"/>
                      <a:pt x="3466" y="0"/>
                      <a:pt x="28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9"/>
              <p:cNvSpPr/>
              <p:nvPr/>
            </p:nvSpPr>
            <p:spPr>
              <a:xfrm flipH="1">
                <a:off x="8447595" y="1662912"/>
                <a:ext cx="108318" cy="98836"/>
              </a:xfrm>
              <a:custGeom>
                <a:avLst/>
                <a:gdLst/>
                <a:ahLst/>
                <a:cxnLst/>
                <a:rect l="l" t="t" r="r" b="b"/>
                <a:pathLst>
                  <a:path w="5624" h="5131" extrusionOk="0">
                    <a:moveTo>
                      <a:pt x="2796" y="1"/>
                    </a:moveTo>
                    <a:cubicBezTo>
                      <a:pt x="2135" y="1"/>
                      <a:pt x="1474" y="252"/>
                      <a:pt x="973" y="753"/>
                    </a:cubicBezTo>
                    <a:cubicBezTo>
                      <a:pt x="0" y="1787"/>
                      <a:pt x="0" y="3398"/>
                      <a:pt x="973" y="4401"/>
                    </a:cubicBezTo>
                    <a:cubicBezTo>
                      <a:pt x="1489" y="4887"/>
                      <a:pt x="2158" y="5130"/>
                      <a:pt x="2819" y="5130"/>
                    </a:cubicBezTo>
                    <a:cubicBezTo>
                      <a:pt x="3480" y="5130"/>
                      <a:pt x="4134" y="4887"/>
                      <a:pt x="4620" y="4401"/>
                    </a:cubicBezTo>
                    <a:cubicBezTo>
                      <a:pt x="5623" y="3398"/>
                      <a:pt x="5623" y="1787"/>
                      <a:pt x="4620" y="753"/>
                    </a:cubicBezTo>
                    <a:cubicBezTo>
                      <a:pt x="4119" y="252"/>
                      <a:pt x="3458" y="1"/>
                      <a:pt x="27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9"/>
              <p:cNvSpPr/>
              <p:nvPr/>
            </p:nvSpPr>
            <p:spPr>
              <a:xfrm flipH="1">
                <a:off x="8655442" y="1723819"/>
                <a:ext cx="108896" cy="98817"/>
              </a:xfrm>
              <a:custGeom>
                <a:avLst/>
                <a:gdLst/>
                <a:ahLst/>
                <a:cxnLst/>
                <a:rect l="l" t="t" r="r" b="b"/>
                <a:pathLst>
                  <a:path w="5654" h="5130" extrusionOk="0">
                    <a:moveTo>
                      <a:pt x="2785" y="0"/>
                    </a:moveTo>
                    <a:cubicBezTo>
                      <a:pt x="2128" y="0"/>
                      <a:pt x="1474" y="251"/>
                      <a:pt x="973" y="752"/>
                    </a:cubicBezTo>
                    <a:cubicBezTo>
                      <a:pt x="0" y="1755"/>
                      <a:pt x="0" y="3397"/>
                      <a:pt x="973" y="4400"/>
                    </a:cubicBezTo>
                    <a:cubicBezTo>
                      <a:pt x="1490" y="4886"/>
                      <a:pt x="2158" y="5129"/>
                      <a:pt x="2819" y="5129"/>
                    </a:cubicBezTo>
                    <a:cubicBezTo>
                      <a:pt x="3480" y="5129"/>
                      <a:pt x="4134" y="4886"/>
                      <a:pt x="4620" y="4400"/>
                    </a:cubicBezTo>
                    <a:cubicBezTo>
                      <a:pt x="5654" y="3366"/>
                      <a:pt x="5654" y="1755"/>
                      <a:pt x="4620" y="752"/>
                    </a:cubicBezTo>
                    <a:cubicBezTo>
                      <a:pt x="4104" y="251"/>
                      <a:pt x="3442" y="0"/>
                      <a:pt x="2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530"/>
        <p:cNvGrpSpPr/>
        <p:nvPr/>
      </p:nvGrpSpPr>
      <p:grpSpPr>
        <a:xfrm>
          <a:off x="0" y="0"/>
          <a:ext cx="0" cy="0"/>
          <a:chOff x="0" y="0"/>
          <a:chExt cx="0" cy="0"/>
        </a:xfrm>
      </p:grpSpPr>
      <p:sp>
        <p:nvSpPr>
          <p:cNvPr id="531" name="Google Shape;531;p20"/>
          <p:cNvSpPr txBox="1">
            <a:spLocks noGrp="1"/>
          </p:cNvSpPr>
          <p:nvPr>
            <p:ph type="subTitle" idx="1"/>
          </p:nvPr>
        </p:nvSpPr>
        <p:spPr>
          <a:xfrm>
            <a:off x="1195862" y="1341025"/>
            <a:ext cx="2867100" cy="4848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2400"/>
              <a:buFont typeface="Encode Sans Semi Condensed SemiBold"/>
              <a:buNone/>
              <a:defRPr sz="1900" b="1">
                <a:solidFill>
                  <a:schemeClr val="dk1"/>
                </a:solidFill>
                <a:latin typeface="Encode Sans Semi Condensed"/>
                <a:ea typeface="Encode Sans Semi Condensed"/>
                <a:cs typeface="Encode Sans Semi Condensed"/>
                <a:sym typeface="Encode Sans Semi Condensed"/>
              </a:defRPr>
            </a:lvl1pPr>
            <a:lvl2pPr lvl="1"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2pPr>
            <a:lvl3pPr lvl="2"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3pPr>
            <a:lvl4pPr lvl="3"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4pPr>
            <a:lvl5pPr lvl="4"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5pPr>
            <a:lvl6pPr lvl="5"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6pPr>
            <a:lvl7pPr lvl="6"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7pPr>
            <a:lvl8pPr lvl="7"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8pPr>
            <a:lvl9pPr lvl="8"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9pPr>
          </a:lstStyle>
          <a:p>
            <a:endParaRPr/>
          </a:p>
        </p:txBody>
      </p:sp>
      <p:sp>
        <p:nvSpPr>
          <p:cNvPr id="532" name="Google Shape;532;p20"/>
          <p:cNvSpPr txBox="1">
            <a:spLocks noGrp="1"/>
          </p:cNvSpPr>
          <p:nvPr>
            <p:ph type="subTitle" idx="2"/>
          </p:nvPr>
        </p:nvSpPr>
        <p:spPr>
          <a:xfrm>
            <a:off x="1195862" y="1735987"/>
            <a:ext cx="2867100" cy="11778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33" name="Google Shape;533;p20"/>
          <p:cNvSpPr txBox="1">
            <a:spLocks noGrp="1"/>
          </p:cNvSpPr>
          <p:nvPr>
            <p:ph type="subTitle" idx="3"/>
          </p:nvPr>
        </p:nvSpPr>
        <p:spPr>
          <a:xfrm>
            <a:off x="5081038" y="1735987"/>
            <a:ext cx="2867100" cy="1177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34" name="Google Shape;534;p20"/>
          <p:cNvSpPr txBox="1">
            <a:spLocks noGrp="1"/>
          </p:cNvSpPr>
          <p:nvPr>
            <p:ph type="subTitle" idx="4"/>
          </p:nvPr>
        </p:nvSpPr>
        <p:spPr>
          <a:xfrm>
            <a:off x="1195862" y="3430712"/>
            <a:ext cx="2867100" cy="11778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35" name="Google Shape;535;p20"/>
          <p:cNvSpPr txBox="1">
            <a:spLocks noGrp="1"/>
          </p:cNvSpPr>
          <p:nvPr>
            <p:ph type="subTitle" idx="5"/>
          </p:nvPr>
        </p:nvSpPr>
        <p:spPr>
          <a:xfrm>
            <a:off x="5081038" y="3430712"/>
            <a:ext cx="2867100" cy="1177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36" name="Google Shape;536;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37" name="Google Shape;537;p20"/>
          <p:cNvSpPr txBox="1">
            <a:spLocks noGrp="1"/>
          </p:cNvSpPr>
          <p:nvPr>
            <p:ph type="subTitle" idx="6"/>
          </p:nvPr>
        </p:nvSpPr>
        <p:spPr>
          <a:xfrm>
            <a:off x="1195862" y="3035750"/>
            <a:ext cx="2867100" cy="4848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2400"/>
              <a:buFont typeface="Encode Sans Semi Condensed SemiBold"/>
              <a:buNone/>
              <a:defRPr sz="1900" b="1">
                <a:solidFill>
                  <a:schemeClr val="dk1"/>
                </a:solidFill>
                <a:latin typeface="Encode Sans Semi Condensed"/>
                <a:ea typeface="Encode Sans Semi Condensed"/>
                <a:cs typeface="Encode Sans Semi Condensed"/>
                <a:sym typeface="Encode Sans Semi Condensed"/>
              </a:defRPr>
            </a:lvl1pPr>
            <a:lvl2pPr lvl="1"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2pPr>
            <a:lvl3pPr lvl="2"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3pPr>
            <a:lvl4pPr lvl="3"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4pPr>
            <a:lvl5pPr lvl="4"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5pPr>
            <a:lvl6pPr lvl="5"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6pPr>
            <a:lvl7pPr lvl="6"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7pPr>
            <a:lvl8pPr lvl="7"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8pPr>
            <a:lvl9pPr lvl="8"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9pPr>
          </a:lstStyle>
          <a:p>
            <a:endParaRPr/>
          </a:p>
        </p:txBody>
      </p:sp>
      <p:sp>
        <p:nvSpPr>
          <p:cNvPr id="538" name="Google Shape;538;p20"/>
          <p:cNvSpPr txBox="1">
            <a:spLocks noGrp="1"/>
          </p:cNvSpPr>
          <p:nvPr>
            <p:ph type="subTitle" idx="7"/>
          </p:nvPr>
        </p:nvSpPr>
        <p:spPr>
          <a:xfrm>
            <a:off x="5081037" y="1341025"/>
            <a:ext cx="28671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Encode Sans Semi Condensed SemiBold"/>
              <a:buNone/>
              <a:defRPr sz="1900" b="1">
                <a:solidFill>
                  <a:schemeClr val="dk1"/>
                </a:solidFill>
                <a:latin typeface="Encode Sans Semi Condensed"/>
                <a:ea typeface="Encode Sans Semi Condensed"/>
                <a:cs typeface="Encode Sans Semi Condensed"/>
                <a:sym typeface="Encode Sans Semi Condensed"/>
              </a:defRPr>
            </a:lvl1pPr>
            <a:lvl2pPr lvl="1"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2pPr>
            <a:lvl3pPr lvl="2"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3pPr>
            <a:lvl4pPr lvl="3"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4pPr>
            <a:lvl5pPr lvl="4"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5pPr>
            <a:lvl6pPr lvl="5"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6pPr>
            <a:lvl7pPr lvl="6"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7pPr>
            <a:lvl8pPr lvl="7"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8pPr>
            <a:lvl9pPr lvl="8"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9pPr>
          </a:lstStyle>
          <a:p>
            <a:endParaRPr/>
          </a:p>
        </p:txBody>
      </p:sp>
      <p:sp>
        <p:nvSpPr>
          <p:cNvPr id="539" name="Google Shape;539;p20"/>
          <p:cNvSpPr txBox="1">
            <a:spLocks noGrp="1"/>
          </p:cNvSpPr>
          <p:nvPr>
            <p:ph type="subTitle" idx="8"/>
          </p:nvPr>
        </p:nvSpPr>
        <p:spPr>
          <a:xfrm>
            <a:off x="5081037" y="3035750"/>
            <a:ext cx="28671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Encode Sans Semi Condensed SemiBold"/>
              <a:buNone/>
              <a:defRPr sz="1900" b="1">
                <a:solidFill>
                  <a:schemeClr val="dk1"/>
                </a:solidFill>
                <a:latin typeface="Encode Sans Semi Condensed"/>
                <a:ea typeface="Encode Sans Semi Condensed"/>
                <a:cs typeface="Encode Sans Semi Condensed"/>
                <a:sym typeface="Encode Sans Semi Condensed"/>
              </a:defRPr>
            </a:lvl1pPr>
            <a:lvl2pPr lvl="1"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2pPr>
            <a:lvl3pPr lvl="2"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3pPr>
            <a:lvl4pPr lvl="3"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4pPr>
            <a:lvl5pPr lvl="4"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5pPr>
            <a:lvl6pPr lvl="5"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6pPr>
            <a:lvl7pPr lvl="6"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7pPr>
            <a:lvl8pPr lvl="7"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8pPr>
            <a:lvl9pPr lvl="8"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9pPr>
          </a:lstStyle>
          <a:p>
            <a:endParaRPr/>
          </a:p>
        </p:txBody>
      </p:sp>
      <p:grpSp>
        <p:nvGrpSpPr>
          <p:cNvPr id="540" name="Google Shape;540;p20"/>
          <p:cNvGrpSpPr/>
          <p:nvPr/>
        </p:nvGrpSpPr>
        <p:grpSpPr>
          <a:xfrm>
            <a:off x="309525" y="205900"/>
            <a:ext cx="8834463" cy="3283226"/>
            <a:chOff x="309525" y="205900"/>
            <a:chExt cx="8834463" cy="3283226"/>
          </a:xfrm>
        </p:grpSpPr>
        <p:grpSp>
          <p:nvGrpSpPr>
            <p:cNvPr id="541" name="Google Shape;541;p20"/>
            <p:cNvGrpSpPr/>
            <p:nvPr/>
          </p:nvGrpSpPr>
          <p:grpSpPr>
            <a:xfrm rot="10800000">
              <a:off x="7337400" y="205900"/>
              <a:ext cx="1806588" cy="98801"/>
              <a:chOff x="-550" y="205900"/>
              <a:chExt cx="1806588" cy="98801"/>
            </a:xfrm>
          </p:grpSpPr>
          <p:grpSp>
            <p:nvGrpSpPr>
              <p:cNvPr id="542" name="Google Shape;542;p20"/>
              <p:cNvGrpSpPr/>
              <p:nvPr/>
            </p:nvGrpSpPr>
            <p:grpSpPr>
              <a:xfrm rot="-5400000">
                <a:off x="1655914" y="154576"/>
                <a:ext cx="98801" cy="201449"/>
                <a:chOff x="8774013" y="1680802"/>
                <a:chExt cx="98801" cy="201449"/>
              </a:xfrm>
            </p:grpSpPr>
            <p:sp>
              <p:nvSpPr>
                <p:cNvPr id="543" name="Google Shape;543;p20"/>
                <p:cNvSpPr/>
                <p:nvPr/>
              </p:nvSpPr>
              <p:spPr>
                <a:xfrm rot="10800000">
                  <a:off x="8774013" y="1680802"/>
                  <a:ext cx="98801" cy="88412"/>
                </a:xfrm>
                <a:custGeom>
                  <a:avLst/>
                  <a:gdLst/>
                  <a:ahLst/>
                  <a:cxnLst/>
                  <a:rect l="l" t="t" r="r" b="b"/>
                  <a:pathLst>
                    <a:path w="2311" h="2068" extrusionOk="0">
                      <a:moveTo>
                        <a:pt x="1125" y="1"/>
                      </a:moveTo>
                      <a:lnTo>
                        <a:pt x="1" y="2068"/>
                      </a:lnTo>
                      <a:lnTo>
                        <a:pt x="2311" y="2068"/>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0"/>
                <p:cNvSpPr/>
                <p:nvPr/>
              </p:nvSpPr>
              <p:spPr>
                <a:xfrm rot="10800000">
                  <a:off x="8774013" y="1795121"/>
                  <a:ext cx="98801" cy="87130"/>
                </a:xfrm>
                <a:custGeom>
                  <a:avLst/>
                  <a:gdLst/>
                  <a:ahLst/>
                  <a:cxnLst/>
                  <a:rect l="l" t="t" r="r" b="b"/>
                  <a:pathLst>
                    <a:path w="2311" h="2038" extrusionOk="0">
                      <a:moveTo>
                        <a:pt x="1125" y="1"/>
                      </a:moveTo>
                      <a:lnTo>
                        <a:pt x="1" y="2037"/>
                      </a:lnTo>
                      <a:lnTo>
                        <a:pt x="2311" y="2037"/>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45" name="Google Shape;545;p20"/>
              <p:cNvCxnSpPr/>
              <p:nvPr/>
            </p:nvCxnSpPr>
            <p:spPr>
              <a:xfrm rot="10800000">
                <a:off x="-550" y="253261"/>
                <a:ext cx="1626900" cy="0"/>
              </a:xfrm>
              <a:prstGeom prst="straightConnector1">
                <a:avLst/>
              </a:prstGeom>
              <a:noFill/>
              <a:ln w="19050" cap="flat" cmpd="sng">
                <a:solidFill>
                  <a:schemeClr val="dk2"/>
                </a:solidFill>
                <a:prstDash val="dot"/>
                <a:round/>
                <a:headEnd type="none" w="med" len="med"/>
                <a:tailEnd type="none" w="med" len="med"/>
              </a:ln>
            </p:spPr>
          </p:cxnSp>
        </p:grpSp>
        <p:grpSp>
          <p:nvGrpSpPr>
            <p:cNvPr id="546" name="Google Shape;546;p20"/>
            <p:cNvGrpSpPr/>
            <p:nvPr/>
          </p:nvGrpSpPr>
          <p:grpSpPr>
            <a:xfrm>
              <a:off x="309525" y="1654375"/>
              <a:ext cx="98801" cy="1834751"/>
              <a:chOff x="8850213" y="-28700"/>
              <a:chExt cx="98801" cy="1834751"/>
            </a:xfrm>
          </p:grpSpPr>
          <p:grpSp>
            <p:nvGrpSpPr>
              <p:cNvPr id="547" name="Google Shape;547;p20"/>
              <p:cNvGrpSpPr/>
              <p:nvPr/>
            </p:nvGrpSpPr>
            <p:grpSpPr>
              <a:xfrm>
                <a:off x="8850213" y="1604602"/>
                <a:ext cx="98801" cy="201449"/>
                <a:chOff x="8850213" y="1680802"/>
                <a:chExt cx="98801" cy="201449"/>
              </a:xfrm>
            </p:grpSpPr>
            <p:sp>
              <p:nvSpPr>
                <p:cNvPr id="548" name="Google Shape;548;p20"/>
                <p:cNvSpPr/>
                <p:nvPr/>
              </p:nvSpPr>
              <p:spPr>
                <a:xfrm rot="10800000">
                  <a:off x="8850213" y="1680802"/>
                  <a:ext cx="98801" cy="88412"/>
                </a:xfrm>
                <a:custGeom>
                  <a:avLst/>
                  <a:gdLst/>
                  <a:ahLst/>
                  <a:cxnLst/>
                  <a:rect l="l" t="t" r="r" b="b"/>
                  <a:pathLst>
                    <a:path w="2311" h="2068" extrusionOk="0">
                      <a:moveTo>
                        <a:pt x="1125" y="1"/>
                      </a:moveTo>
                      <a:lnTo>
                        <a:pt x="1" y="2068"/>
                      </a:lnTo>
                      <a:lnTo>
                        <a:pt x="2311" y="2068"/>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0"/>
                <p:cNvSpPr/>
                <p:nvPr/>
              </p:nvSpPr>
              <p:spPr>
                <a:xfrm rot="10800000">
                  <a:off x="8850213" y="1795121"/>
                  <a:ext cx="98801" cy="87130"/>
                </a:xfrm>
                <a:custGeom>
                  <a:avLst/>
                  <a:gdLst/>
                  <a:ahLst/>
                  <a:cxnLst/>
                  <a:rect l="l" t="t" r="r" b="b"/>
                  <a:pathLst>
                    <a:path w="2311" h="2038" extrusionOk="0">
                      <a:moveTo>
                        <a:pt x="1125" y="1"/>
                      </a:moveTo>
                      <a:lnTo>
                        <a:pt x="1" y="2037"/>
                      </a:lnTo>
                      <a:lnTo>
                        <a:pt x="2311" y="2037"/>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50" name="Google Shape;550;p20"/>
              <p:cNvCxnSpPr/>
              <p:nvPr/>
            </p:nvCxnSpPr>
            <p:spPr>
              <a:xfrm rot="10800000">
                <a:off x="8899504" y="-28700"/>
                <a:ext cx="0" cy="1672800"/>
              </a:xfrm>
              <a:prstGeom prst="straightConnector1">
                <a:avLst/>
              </a:prstGeom>
              <a:noFill/>
              <a:ln w="19050" cap="flat" cmpd="sng">
                <a:solidFill>
                  <a:schemeClr val="dk2"/>
                </a:solidFill>
                <a:prstDash val="dot"/>
                <a:round/>
                <a:headEnd type="none" w="med" len="med"/>
                <a:tailEnd type="none" w="med" len="med"/>
              </a:ln>
            </p:spPr>
          </p:cxnSp>
        </p:grpSp>
      </p:grpSp>
      <p:grpSp>
        <p:nvGrpSpPr>
          <p:cNvPr id="551" name="Google Shape;551;p20"/>
          <p:cNvGrpSpPr/>
          <p:nvPr/>
        </p:nvGrpSpPr>
        <p:grpSpPr>
          <a:xfrm>
            <a:off x="-10910" y="3448220"/>
            <a:ext cx="9154910" cy="1695280"/>
            <a:chOff x="-10910" y="3448220"/>
            <a:chExt cx="9154910" cy="1695280"/>
          </a:xfrm>
        </p:grpSpPr>
        <p:sp>
          <p:nvSpPr>
            <p:cNvPr id="552" name="Google Shape;552;p20"/>
            <p:cNvSpPr/>
            <p:nvPr/>
          </p:nvSpPr>
          <p:spPr>
            <a:xfrm rot="5400000">
              <a:off x="4538045" y="537545"/>
              <a:ext cx="57000" cy="9154910"/>
            </a:xfrm>
            <a:custGeom>
              <a:avLst/>
              <a:gdLst/>
              <a:ahLst/>
              <a:cxnLst/>
              <a:rect l="l" t="t" r="r" b="b"/>
              <a:pathLst>
                <a:path w="2280" h="80550" extrusionOk="0">
                  <a:moveTo>
                    <a:pt x="0" y="1"/>
                  </a:moveTo>
                  <a:lnTo>
                    <a:pt x="0" y="80549"/>
                  </a:lnTo>
                  <a:lnTo>
                    <a:pt x="2280" y="80549"/>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20"/>
            <p:cNvGrpSpPr/>
            <p:nvPr/>
          </p:nvGrpSpPr>
          <p:grpSpPr>
            <a:xfrm flipH="1">
              <a:off x="8327262" y="3448220"/>
              <a:ext cx="720102" cy="1666232"/>
              <a:chOff x="45480" y="3448220"/>
              <a:chExt cx="720102" cy="1666232"/>
            </a:xfrm>
          </p:grpSpPr>
          <p:sp>
            <p:nvSpPr>
              <p:cNvPr id="554" name="Google Shape;554;p20"/>
              <p:cNvSpPr/>
              <p:nvPr/>
            </p:nvSpPr>
            <p:spPr>
              <a:xfrm>
                <a:off x="451036" y="3869753"/>
                <a:ext cx="35232" cy="1244699"/>
              </a:xfrm>
              <a:custGeom>
                <a:avLst/>
                <a:gdLst/>
                <a:ahLst/>
                <a:cxnLst/>
                <a:rect l="l" t="t" r="r" b="b"/>
                <a:pathLst>
                  <a:path w="2280" h="80550" extrusionOk="0">
                    <a:moveTo>
                      <a:pt x="0" y="1"/>
                    </a:moveTo>
                    <a:lnTo>
                      <a:pt x="0" y="80549"/>
                    </a:lnTo>
                    <a:lnTo>
                      <a:pt x="2280" y="80549"/>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0"/>
              <p:cNvSpPr/>
              <p:nvPr/>
            </p:nvSpPr>
            <p:spPr>
              <a:xfrm rot="1800214">
                <a:off x="471798" y="3690656"/>
                <a:ext cx="133888" cy="247083"/>
              </a:xfrm>
              <a:custGeom>
                <a:avLst/>
                <a:gdLst/>
                <a:ahLst/>
                <a:cxnLst/>
                <a:rect l="l" t="t" r="r" b="b"/>
                <a:pathLst>
                  <a:path w="8664" h="15989" extrusionOk="0">
                    <a:moveTo>
                      <a:pt x="1" y="1"/>
                    </a:moveTo>
                    <a:lnTo>
                      <a:pt x="1" y="10943"/>
                    </a:lnTo>
                    <a:lnTo>
                      <a:pt x="8056" y="15989"/>
                    </a:lnTo>
                    <a:lnTo>
                      <a:pt x="8664" y="15047"/>
                    </a:lnTo>
                    <a:lnTo>
                      <a:pt x="1156" y="10305"/>
                    </a:lnTo>
                    <a:lnTo>
                      <a:pt x="11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0"/>
              <p:cNvSpPr/>
              <p:nvPr/>
            </p:nvSpPr>
            <p:spPr>
              <a:xfrm rot="1800214">
                <a:off x="371334" y="3632648"/>
                <a:ext cx="133872" cy="247083"/>
              </a:xfrm>
              <a:custGeom>
                <a:avLst/>
                <a:gdLst/>
                <a:ahLst/>
                <a:cxnLst/>
                <a:rect l="l" t="t" r="r" b="b"/>
                <a:pathLst>
                  <a:path w="8663" h="15989" extrusionOk="0">
                    <a:moveTo>
                      <a:pt x="7508" y="1"/>
                    </a:moveTo>
                    <a:lnTo>
                      <a:pt x="7508" y="10305"/>
                    </a:lnTo>
                    <a:lnTo>
                      <a:pt x="0" y="15047"/>
                    </a:lnTo>
                    <a:lnTo>
                      <a:pt x="608" y="15989"/>
                    </a:lnTo>
                    <a:lnTo>
                      <a:pt x="8663" y="10943"/>
                    </a:lnTo>
                    <a:lnTo>
                      <a:pt x="86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0"/>
              <p:cNvSpPr/>
              <p:nvPr/>
            </p:nvSpPr>
            <p:spPr>
              <a:xfrm rot="1800214">
                <a:off x="551488" y="3447422"/>
                <a:ext cx="80326" cy="311663"/>
              </a:xfrm>
              <a:custGeom>
                <a:avLst/>
                <a:gdLst/>
                <a:ahLst/>
                <a:cxnLst/>
                <a:rect l="l" t="t" r="r" b="b"/>
                <a:pathLst>
                  <a:path w="5198" h="20168" extrusionOk="0">
                    <a:moveTo>
                      <a:pt x="1155" y="1"/>
                    </a:moveTo>
                    <a:cubicBezTo>
                      <a:pt x="0" y="1"/>
                      <a:pt x="243" y="973"/>
                      <a:pt x="243" y="2098"/>
                    </a:cubicBezTo>
                    <a:lnTo>
                      <a:pt x="182" y="2098"/>
                    </a:lnTo>
                    <a:lnTo>
                      <a:pt x="182" y="19302"/>
                    </a:lnTo>
                    <a:cubicBezTo>
                      <a:pt x="182" y="20033"/>
                      <a:pt x="853" y="20167"/>
                      <a:pt x="1638" y="20167"/>
                    </a:cubicBezTo>
                    <a:cubicBezTo>
                      <a:pt x="2093" y="20167"/>
                      <a:pt x="2586" y="20122"/>
                      <a:pt x="3009" y="20122"/>
                    </a:cubicBezTo>
                    <a:cubicBezTo>
                      <a:pt x="4195" y="20122"/>
                      <a:pt x="5198" y="19150"/>
                      <a:pt x="5198" y="18025"/>
                    </a:cubicBezTo>
                    <a:lnTo>
                      <a:pt x="3921" y="3344"/>
                    </a:lnTo>
                    <a:cubicBezTo>
                      <a:pt x="3921" y="2219"/>
                      <a:pt x="2280" y="1"/>
                      <a:pt x="1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0"/>
              <p:cNvSpPr/>
              <p:nvPr/>
            </p:nvSpPr>
            <p:spPr>
              <a:xfrm rot="1800214">
                <a:off x="439260" y="3939361"/>
                <a:ext cx="301108" cy="181577"/>
              </a:xfrm>
              <a:custGeom>
                <a:avLst/>
                <a:gdLst/>
                <a:ahLst/>
                <a:cxnLst/>
                <a:rect l="l" t="t" r="r" b="b"/>
                <a:pathLst>
                  <a:path w="19485" h="11751" extrusionOk="0">
                    <a:moveTo>
                      <a:pt x="3412" y="1"/>
                    </a:moveTo>
                    <a:cubicBezTo>
                      <a:pt x="2590" y="1"/>
                      <a:pt x="1802" y="486"/>
                      <a:pt x="1460" y="1262"/>
                    </a:cubicBezTo>
                    <a:cubicBezTo>
                      <a:pt x="1004" y="2326"/>
                      <a:pt x="1" y="3663"/>
                      <a:pt x="1034" y="4119"/>
                    </a:cubicBezTo>
                    <a:lnTo>
                      <a:pt x="16809" y="11140"/>
                    </a:lnTo>
                    <a:cubicBezTo>
                      <a:pt x="17446" y="11413"/>
                      <a:pt x="17962" y="11751"/>
                      <a:pt x="18366" y="11751"/>
                    </a:cubicBezTo>
                    <a:cubicBezTo>
                      <a:pt x="18637" y="11751"/>
                      <a:pt x="18857" y="11598"/>
                      <a:pt x="19028" y="11171"/>
                    </a:cubicBezTo>
                    <a:cubicBezTo>
                      <a:pt x="19484" y="10107"/>
                      <a:pt x="18147" y="7766"/>
                      <a:pt x="17113" y="7311"/>
                    </a:cubicBezTo>
                    <a:lnTo>
                      <a:pt x="4226" y="168"/>
                    </a:lnTo>
                    <a:cubicBezTo>
                      <a:pt x="3961" y="54"/>
                      <a:pt x="3685" y="1"/>
                      <a:pt x="3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0"/>
              <p:cNvSpPr/>
              <p:nvPr/>
            </p:nvSpPr>
            <p:spPr>
              <a:xfrm rot="1800214">
                <a:off x="70709" y="3726575"/>
                <a:ext cx="301093" cy="181592"/>
              </a:xfrm>
              <a:custGeom>
                <a:avLst/>
                <a:gdLst/>
                <a:ahLst/>
                <a:cxnLst/>
                <a:rect l="l" t="t" r="r" b="b"/>
                <a:pathLst>
                  <a:path w="19484" h="11751" extrusionOk="0">
                    <a:moveTo>
                      <a:pt x="16102" y="1"/>
                    </a:moveTo>
                    <a:cubicBezTo>
                      <a:pt x="15830" y="1"/>
                      <a:pt x="15554" y="54"/>
                      <a:pt x="15289" y="168"/>
                    </a:cubicBezTo>
                    <a:lnTo>
                      <a:pt x="2401" y="7311"/>
                    </a:lnTo>
                    <a:cubicBezTo>
                      <a:pt x="1368" y="7766"/>
                      <a:pt x="0" y="10107"/>
                      <a:pt x="456" y="11171"/>
                    </a:cubicBezTo>
                    <a:cubicBezTo>
                      <a:pt x="639" y="11598"/>
                      <a:pt x="867" y="11751"/>
                      <a:pt x="1142" y="11751"/>
                    </a:cubicBezTo>
                    <a:cubicBezTo>
                      <a:pt x="1552" y="11751"/>
                      <a:pt x="2069" y="11413"/>
                      <a:pt x="2705" y="11140"/>
                    </a:cubicBezTo>
                    <a:lnTo>
                      <a:pt x="18481" y="4119"/>
                    </a:lnTo>
                    <a:cubicBezTo>
                      <a:pt x="19484" y="3663"/>
                      <a:pt x="18511" y="2326"/>
                      <a:pt x="18055" y="1262"/>
                    </a:cubicBezTo>
                    <a:cubicBezTo>
                      <a:pt x="17713" y="486"/>
                      <a:pt x="16924" y="1"/>
                      <a:pt x="16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0"/>
              <p:cNvSpPr/>
              <p:nvPr/>
            </p:nvSpPr>
            <p:spPr>
              <a:xfrm rot="1800214">
                <a:off x="401016" y="3752163"/>
                <a:ext cx="135294" cy="134830"/>
              </a:xfrm>
              <a:custGeom>
                <a:avLst/>
                <a:gdLst/>
                <a:ahLst/>
                <a:cxnLst/>
                <a:rect l="l" t="t" r="r" b="b"/>
                <a:pathLst>
                  <a:path w="8755" h="8725" extrusionOk="0">
                    <a:moveTo>
                      <a:pt x="4377" y="1"/>
                    </a:moveTo>
                    <a:cubicBezTo>
                      <a:pt x="1976" y="1"/>
                      <a:pt x="0" y="1946"/>
                      <a:pt x="0" y="4377"/>
                    </a:cubicBezTo>
                    <a:cubicBezTo>
                      <a:pt x="0" y="6748"/>
                      <a:pt x="1946" y="8724"/>
                      <a:pt x="4377" y="8724"/>
                    </a:cubicBezTo>
                    <a:cubicBezTo>
                      <a:pt x="6779" y="8724"/>
                      <a:pt x="8754" y="6809"/>
                      <a:pt x="8754" y="4377"/>
                    </a:cubicBezTo>
                    <a:cubicBezTo>
                      <a:pt x="8754" y="1976"/>
                      <a:pt x="6779" y="1"/>
                      <a:pt x="4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0"/>
              <p:cNvSpPr/>
              <p:nvPr/>
            </p:nvSpPr>
            <p:spPr>
              <a:xfrm>
                <a:off x="441641" y="3797417"/>
                <a:ext cx="47918" cy="48397"/>
              </a:xfrm>
              <a:custGeom>
                <a:avLst/>
                <a:gdLst/>
                <a:ahLst/>
                <a:cxnLst/>
                <a:rect l="l" t="t" r="r" b="b"/>
                <a:pathLst>
                  <a:path w="3101" h="3132" extrusionOk="0">
                    <a:moveTo>
                      <a:pt x="1550" y="1"/>
                    </a:moveTo>
                    <a:cubicBezTo>
                      <a:pt x="669" y="1"/>
                      <a:pt x="0" y="700"/>
                      <a:pt x="0" y="1581"/>
                    </a:cubicBezTo>
                    <a:cubicBezTo>
                      <a:pt x="0" y="2433"/>
                      <a:pt x="669" y="3132"/>
                      <a:pt x="1550" y="3132"/>
                    </a:cubicBezTo>
                    <a:cubicBezTo>
                      <a:pt x="2432" y="3132"/>
                      <a:pt x="3101" y="2433"/>
                      <a:pt x="3101" y="1581"/>
                    </a:cubicBezTo>
                    <a:cubicBezTo>
                      <a:pt x="3101" y="730"/>
                      <a:pt x="2371" y="1"/>
                      <a:pt x="15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598"/>
        <p:cNvGrpSpPr/>
        <p:nvPr/>
      </p:nvGrpSpPr>
      <p:grpSpPr>
        <a:xfrm>
          <a:off x="0" y="0"/>
          <a:ext cx="0" cy="0"/>
          <a:chOff x="0" y="0"/>
          <a:chExt cx="0" cy="0"/>
        </a:xfrm>
      </p:grpSpPr>
      <p:sp>
        <p:nvSpPr>
          <p:cNvPr id="599" name="Google Shape;599;p22"/>
          <p:cNvSpPr txBox="1">
            <a:spLocks noGrp="1"/>
          </p:cNvSpPr>
          <p:nvPr>
            <p:ph type="ctrTitle"/>
          </p:nvPr>
        </p:nvSpPr>
        <p:spPr>
          <a:xfrm>
            <a:off x="2306905" y="825800"/>
            <a:ext cx="4530000" cy="99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00" name="Google Shape;600;p22"/>
          <p:cNvSpPr txBox="1">
            <a:spLocks noGrp="1"/>
          </p:cNvSpPr>
          <p:nvPr>
            <p:ph type="subTitle" idx="1"/>
          </p:nvPr>
        </p:nvSpPr>
        <p:spPr>
          <a:xfrm>
            <a:off x="2301750" y="1784325"/>
            <a:ext cx="4540500" cy="11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601" name="Google Shape;601;p22"/>
          <p:cNvSpPr/>
          <p:nvPr/>
        </p:nvSpPr>
        <p:spPr>
          <a:xfrm rot="5400000">
            <a:off x="4538045" y="537545"/>
            <a:ext cx="57000" cy="9154910"/>
          </a:xfrm>
          <a:custGeom>
            <a:avLst/>
            <a:gdLst/>
            <a:ahLst/>
            <a:cxnLst/>
            <a:rect l="l" t="t" r="r" b="b"/>
            <a:pathLst>
              <a:path w="2280" h="80550" extrusionOk="0">
                <a:moveTo>
                  <a:pt x="0" y="1"/>
                </a:moveTo>
                <a:lnTo>
                  <a:pt x="0" y="80549"/>
                </a:lnTo>
                <a:lnTo>
                  <a:pt x="2280" y="80549"/>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2"/>
          <p:cNvSpPr txBox="1"/>
          <p:nvPr/>
        </p:nvSpPr>
        <p:spPr>
          <a:xfrm>
            <a:off x="2306900" y="3460600"/>
            <a:ext cx="4540500" cy="434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 sz="1000">
                <a:solidFill>
                  <a:schemeClr val="dk1"/>
                </a:solidFill>
                <a:latin typeface="Alexandria"/>
                <a:ea typeface="Alexandria"/>
                <a:cs typeface="Alexandria"/>
                <a:sym typeface="Alexandria"/>
              </a:rPr>
              <a:t>CREDITS: This presentation template was created by </a:t>
            </a:r>
            <a:r>
              <a:rPr lang="en" sz="1000" b="1" u="sng">
                <a:solidFill>
                  <a:schemeClr val="dk1"/>
                </a:solidFill>
                <a:latin typeface="Alexandria"/>
                <a:ea typeface="Alexandria"/>
                <a:cs typeface="Alexandria"/>
                <a:sym typeface="Alexandria"/>
                <a:hlinkClick r:id="rId2">
                  <a:extLst>
                    <a:ext uri="{A12FA001-AC4F-418D-AE19-62706E023703}">
                      <ahyp:hlinkClr xmlns:ahyp="http://schemas.microsoft.com/office/drawing/2018/hyperlinkcolor" val="tx"/>
                    </a:ext>
                  </a:extLst>
                </a:hlinkClick>
              </a:rPr>
              <a:t>Slidesgo</a:t>
            </a:r>
            <a:r>
              <a:rPr lang="en" sz="1000">
                <a:solidFill>
                  <a:schemeClr val="dk1"/>
                </a:solidFill>
                <a:latin typeface="Alexandria"/>
                <a:ea typeface="Alexandria"/>
                <a:cs typeface="Alexandria"/>
                <a:sym typeface="Alexandria"/>
              </a:rPr>
              <a:t>, and includes icons by </a:t>
            </a:r>
            <a:r>
              <a:rPr lang="en" sz="1000" b="1" u="sng">
                <a:solidFill>
                  <a:schemeClr val="dk1"/>
                </a:solidFill>
                <a:latin typeface="Alexandria"/>
                <a:ea typeface="Alexandria"/>
                <a:cs typeface="Alexandria"/>
                <a:sym typeface="Alexandria"/>
                <a:hlinkClick r:id="rId3">
                  <a:extLst>
                    <a:ext uri="{A12FA001-AC4F-418D-AE19-62706E023703}">
                      <ahyp:hlinkClr xmlns:ahyp="http://schemas.microsoft.com/office/drawing/2018/hyperlinkcolor" val="tx"/>
                    </a:ext>
                  </a:extLst>
                </a:hlinkClick>
              </a:rPr>
              <a:t>Flaticon</a:t>
            </a:r>
            <a:r>
              <a:rPr lang="en" sz="1000" b="1">
                <a:solidFill>
                  <a:schemeClr val="dk1"/>
                </a:solidFill>
                <a:latin typeface="Alexandria"/>
                <a:ea typeface="Alexandria"/>
                <a:cs typeface="Alexandria"/>
                <a:sym typeface="Alexandria"/>
              </a:rPr>
              <a:t> </a:t>
            </a:r>
            <a:r>
              <a:rPr lang="en" sz="1000">
                <a:solidFill>
                  <a:schemeClr val="dk1"/>
                </a:solidFill>
                <a:latin typeface="Alexandria"/>
                <a:ea typeface="Alexandria"/>
                <a:cs typeface="Alexandria"/>
                <a:sym typeface="Alexandria"/>
              </a:rPr>
              <a:t>and infographics &amp; images by </a:t>
            </a:r>
            <a:r>
              <a:rPr lang="en" sz="1000" b="1" u="sng">
                <a:solidFill>
                  <a:schemeClr val="dk1"/>
                </a:solidFill>
                <a:latin typeface="Alexandria"/>
                <a:ea typeface="Alexandria"/>
                <a:cs typeface="Alexandria"/>
                <a:sym typeface="Alexandria"/>
                <a:hlinkClick r:id="rId4">
                  <a:extLst>
                    <a:ext uri="{A12FA001-AC4F-418D-AE19-62706E023703}">
                      <ahyp:hlinkClr xmlns:ahyp="http://schemas.microsoft.com/office/drawing/2018/hyperlinkcolor" val="tx"/>
                    </a:ext>
                  </a:extLst>
                </a:hlinkClick>
              </a:rPr>
              <a:t>Freepik</a:t>
            </a:r>
            <a:endParaRPr sz="1000" b="1" u="sng">
              <a:solidFill>
                <a:schemeClr val="dk1"/>
              </a:solidFill>
              <a:latin typeface="Alexandria"/>
              <a:ea typeface="Alexandria"/>
              <a:cs typeface="Alexandria"/>
              <a:sym typeface="Alexandria"/>
            </a:endParaRPr>
          </a:p>
        </p:txBody>
      </p:sp>
      <p:grpSp>
        <p:nvGrpSpPr>
          <p:cNvPr id="603" name="Google Shape;603;p22"/>
          <p:cNvGrpSpPr/>
          <p:nvPr/>
        </p:nvGrpSpPr>
        <p:grpSpPr>
          <a:xfrm>
            <a:off x="116519" y="339797"/>
            <a:ext cx="8683099" cy="4766035"/>
            <a:chOff x="116519" y="339797"/>
            <a:chExt cx="8683099" cy="4766035"/>
          </a:xfrm>
        </p:grpSpPr>
        <p:grpSp>
          <p:nvGrpSpPr>
            <p:cNvPr id="604" name="Google Shape;604;p22"/>
            <p:cNvGrpSpPr/>
            <p:nvPr/>
          </p:nvGrpSpPr>
          <p:grpSpPr>
            <a:xfrm>
              <a:off x="8388493" y="339797"/>
              <a:ext cx="411125" cy="397250"/>
              <a:chOff x="8324200" y="1470975"/>
              <a:chExt cx="411125" cy="397250"/>
            </a:xfrm>
          </p:grpSpPr>
          <p:sp>
            <p:nvSpPr>
              <p:cNvPr id="605" name="Google Shape;605;p22"/>
              <p:cNvSpPr/>
              <p:nvPr/>
            </p:nvSpPr>
            <p:spPr>
              <a:xfrm flipH="1">
                <a:off x="8392600" y="1532325"/>
                <a:ext cx="292575" cy="291825"/>
              </a:xfrm>
              <a:custGeom>
                <a:avLst/>
                <a:gdLst/>
                <a:ahLst/>
                <a:cxnLst/>
                <a:rect l="l" t="t" r="r" b="b"/>
                <a:pathLst>
                  <a:path w="11703" h="11673" extrusionOk="0">
                    <a:moveTo>
                      <a:pt x="3070" y="1"/>
                    </a:moveTo>
                    <a:lnTo>
                      <a:pt x="0" y="11672"/>
                    </a:lnTo>
                    <a:lnTo>
                      <a:pt x="11703" y="8602"/>
                    </a:lnTo>
                    <a:lnTo>
                      <a:pt x="11399" y="7478"/>
                    </a:lnTo>
                    <a:lnTo>
                      <a:pt x="1642" y="10061"/>
                    </a:lnTo>
                    <a:lnTo>
                      <a:pt x="4164" y="274"/>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2"/>
              <p:cNvSpPr/>
              <p:nvPr/>
            </p:nvSpPr>
            <p:spPr>
              <a:xfrm flipH="1">
                <a:off x="8524050" y="1470975"/>
                <a:ext cx="140625" cy="128250"/>
              </a:xfrm>
              <a:custGeom>
                <a:avLst/>
                <a:gdLst/>
                <a:ahLst/>
                <a:cxnLst/>
                <a:rect l="l" t="t" r="r" b="b"/>
                <a:pathLst>
                  <a:path w="5625" h="5130" extrusionOk="0">
                    <a:moveTo>
                      <a:pt x="2805" y="0"/>
                    </a:moveTo>
                    <a:cubicBezTo>
                      <a:pt x="2144" y="0"/>
                      <a:pt x="1490" y="251"/>
                      <a:pt x="1004" y="752"/>
                    </a:cubicBezTo>
                    <a:cubicBezTo>
                      <a:pt x="1" y="1786"/>
                      <a:pt x="1" y="3397"/>
                      <a:pt x="1004" y="4400"/>
                    </a:cubicBezTo>
                    <a:cubicBezTo>
                      <a:pt x="1521" y="4886"/>
                      <a:pt x="2182" y="5129"/>
                      <a:pt x="2839" y="5129"/>
                    </a:cubicBezTo>
                    <a:cubicBezTo>
                      <a:pt x="3496" y="5129"/>
                      <a:pt x="4150" y="4886"/>
                      <a:pt x="4652" y="4400"/>
                    </a:cubicBezTo>
                    <a:cubicBezTo>
                      <a:pt x="5624" y="3397"/>
                      <a:pt x="5624" y="1786"/>
                      <a:pt x="4652" y="752"/>
                    </a:cubicBezTo>
                    <a:cubicBezTo>
                      <a:pt x="4135" y="251"/>
                      <a:pt x="3466" y="0"/>
                      <a:pt x="28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2"/>
              <p:cNvSpPr/>
              <p:nvPr/>
            </p:nvSpPr>
            <p:spPr>
              <a:xfrm flipH="1">
                <a:off x="8324200" y="1660925"/>
                <a:ext cx="140600" cy="128275"/>
              </a:xfrm>
              <a:custGeom>
                <a:avLst/>
                <a:gdLst/>
                <a:ahLst/>
                <a:cxnLst/>
                <a:rect l="l" t="t" r="r" b="b"/>
                <a:pathLst>
                  <a:path w="5624" h="5131" extrusionOk="0">
                    <a:moveTo>
                      <a:pt x="2796" y="1"/>
                    </a:moveTo>
                    <a:cubicBezTo>
                      <a:pt x="2135" y="1"/>
                      <a:pt x="1474" y="252"/>
                      <a:pt x="973" y="753"/>
                    </a:cubicBezTo>
                    <a:cubicBezTo>
                      <a:pt x="0" y="1787"/>
                      <a:pt x="0" y="3398"/>
                      <a:pt x="973" y="4401"/>
                    </a:cubicBezTo>
                    <a:cubicBezTo>
                      <a:pt x="1489" y="4887"/>
                      <a:pt x="2158" y="5130"/>
                      <a:pt x="2819" y="5130"/>
                    </a:cubicBezTo>
                    <a:cubicBezTo>
                      <a:pt x="3480" y="5130"/>
                      <a:pt x="4134" y="4887"/>
                      <a:pt x="4620" y="4401"/>
                    </a:cubicBezTo>
                    <a:cubicBezTo>
                      <a:pt x="5623" y="3398"/>
                      <a:pt x="5623" y="1787"/>
                      <a:pt x="4620" y="753"/>
                    </a:cubicBezTo>
                    <a:cubicBezTo>
                      <a:pt x="4119" y="252"/>
                      <a:pt x="3458" y="1"/>
                      <a:pt x="27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2"/>
              <p:cNvSpPr/>
              <p:nvPr/>
            </p:nvSpPr>
            <p:spPr>
              <a:xfrm flipH="1">
                <a:off x="8593975" y="1739975"/>
                <a:ext cx="141350" cy="128250"/>
              </a:xfrm>
              <a:custGeom>
                <a:avLst/>
                <a:gdLst/>
                <a:ahLst/>
                <a:cxnLst/>
                <a:rect l="l" t="t" r="r" b="b"/>
                <a:pathLst>
                  <a:path w="5654" h="5130" extrusionOk="0">
                    <a:moveTo>
                      <a:pt x="2785" y="0"/>
                    </a:moveTo>
                    <a:cubicBezTo>
                      <a:pt x="2128" y="0"/>
                      <a:pt x="1474" y="251"/>
                      <a:pt x="973" y="752"/>
                    </a:cubicBezTo>
                    <a:cubicBezTo>
                      <a:pt x="0" y="1755"/>
                      <a:pt x="0" y="3397"/>
                      <a:pt x="973" y="4400"/>
                    </a:cubicBezTo>
                    <a:cubicBezTo>
                      <a:pt x="1490" y="4886"/>
                      <a:pt x="2158" y="5129"/>
                      <a:pt x="2819" y="5129"/>
                    </a:cubicBezTo>
                    <a:cubicBezTo>
                      <a:pt x="3480" y="5129"/>
                      <a:pt x="4134" y="4886"/>
                      <a:pt x="4620" y="4400"/>
                    </a:cubicBezTo>
                    <a:cubicBezTo>
                      <a:pt x="5654" y="3366"/>
                      <a:pt x="5654" y="1755"/>
                      <a:pt x="4620" y="752"/>
                    </a:cubicBezTo>
                    <a:cubicBezTo>
                      <a:pt x="4104" y="251"/>
                      <a:pt x="3442" y="0"/>
                      <a:pt x="2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22"/>
            <p:cNvGrpSpPr/>
            <p:nvPr/>
          </p:nvGrpSpPr>
          <p:grpSpPr>
            <a:xfrm>
              <a:off x="116519" y="2359557"/>
              <a:ext cx="1175575" cy="2746275"/>
              <a:chOff x="1315700" y="2149925"/>
              <a:chExt cx="1175575" cy="2746275"/>
            </a:xfrm>
          </p:grpSpPr>
          <p:sp>
            <p:nvSpPr>
              <p:cNvPr id="610" name="Google Shape;610;p22"/>
              <p:cNvSpPr/>
              <p:nvPr/>
            </p:nvSpPr>
            <p:spPr>
              <a:xfrm>
                <a:off x="1884100" y="2882450"/>
                <a:ext cx="57000" cy="2013750"/>
              </a:xfrm>
              <a:custGeom>
                <a:avLst/>
                <a:gdLst/>
                <a:ahLst/>
                <a:cxnLst/>
                <a:rect l="l" t="t" r="r" b="b"/>
                <a:pathLst>
                  <a:path w="2280" h="80550" extrusionOk="0">
                    <a:moveTo>
                      <a:pt x="0" y="1"/>
                    </a:moveTo>
                    <a:lnTo>
                      <a:pt x="0" y="80549"/>
                    </a:lnTo>
                    <a:lnTo>
                      <a:pt x="2280" y="80549"/>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2"/>
              <p:cNvSpPr/>
              <p:nvPr/>
            </p:nvSpPr>
            <p:spPr>
              <a:xfrm>
                <a:off x="1893200" y="2540500"/>
                <a:ext cx="216600" cy="399725"/>
              </a:xfrm>
              <a:custGeom>
                <a:avLst/>
                <a:gdLst/>
                <a:ahLst/>
                <a:cxnLst/>
                <a:rect l="l" t="t" r="r" b="b"/>
                <a:pathLst>
                  <a:path w="8664" h="15989" extrusionOk="0">
                    <a:moveTo>
                      <a:pt x="1" y="1"/>
                    </a:moveTo>
                    <a:lnTo>
                      <a:pt x="1" y="10943"/>
                    </a:lnTo>
                    <a:lnTo>
                      <a:pt x="8056" y="15989"/>
                    </a:lnTo>
                    <a:lnTo>
                      <a:pt x="8664" y="15047"/>
                    </a:lnTo>
                    <a:lnTo>
                      <a:pt x="1156" y="10305"/>
                    </a:lnTo>
                    <a:lnTo>
                      <a:pt x="11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2"/>
              <p:cNvSpPr/>
              <p:nvPr/>
            </p:nvSpPr>
            <p:spPr>
              <a:xfrm>
                <a:off x="1705525" y="2540500"/>
                <a:ext cx="216575" cy="399725"/>
              </a:xfrm>
              <a:custGeom>
                <a:avLst/>
                <a:gdLst/>
                <a:ahLst/>
                <a:cxnLst/>
                <a:rect l="l" t="t" r="r" b="b"/>
                <a:pathLst>
                  <a:path w="8663" h="15989" extrusionOk="0">
                    <a:moveTo>
                      <a:pt x="7508" y="1"/>
                    </a:moveTo>
                    <a:lnTo>
                      <a:pt x="7508" y="10305"/>
                    </a:lnTo>
                    <a:lnTo>
                      <a:pt x="0" y="15047"/>
                    </a:lnTo>
                    <a:lnTo>
                      <a:pt x="608" y="15989"/>
                    </a:lnTo>
                    <a:lnTo>
                      <a:pt x="8663" y="10943"/>
                    </a:lnTo>
                    <a:lnTo>
                      <a:pt x="86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2"/>
              <p:cNvSpPr/>
              <p:nvPr/>
            </p:nvSpPr>
            <p:spPr>
              <a:xfrm>
                <a:off x="1840025" y="2149925"/>
                <a:ext cx="129950" cy="504200"/>
              </a:xfrm>
              <a:custGeom>
                <a:avLst/>
                <a:gdLst/>
                <a:ahLst/>
                <a:cxnLst/>
                <a:rect l="l" t="t" r="r" b="b"/>
                <a:pathLst>
                  <a:path w="5198" h="20168" extrusionOk="0">
                    <a:moveTo>
                      <a:pt x="1155" y="1"/>
                    </a:moveTo>
                    <a:cubicBezTo>
                      <a:pt x="0" y="1"/>
                      <a:pt x="243" y="973"/>
                      <a:pt x="243" y="2098"/>
                    </a:cubicBezTo>
                    <a:lnTo>
                      <a:pt x="182" y="2098"/>
                    </a:lnTo>
                    <a:lnTo>
                      <a:pt x="182" y="19302"/>
                    </a:lnTo>
                    <a:cubicBezTo>
                      <a:pt x="182" y="20033"/>
                      <a:pt x="853" y="20167"/>
                      <a:pt x="1638" y="20167"/>
                    </a:cubicBezTo>
                    <a:cubicBezTo>
                      <a:pt x="2093" y="20167"/>
                      <a:pt x="2586" y="20122"/>
                      <a:pt x="3009" y="20122"/>
                    </a:cubicBezTo>
                    <a:cubicBezTo>
                      <a:pt x="4195" y="20122"/>
                      <a:pt x="5198" y="19150"/>
                      <a:pt x="5198" y="18025"/>
                    </a:cubicBezTo>
                    <a:lnTo>
                      <a:pt x="3921" y="3344"/>
                    </a:lnTo>
                    <a:cubicBezTo>
                      <a:pt x="3921" y="2219"/>
                      <a:pt x="2280" y="1"/>
                      <a:pt x="1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2"/>
              <p:cNvSpPr/>
              <p:nvPr/>
            </p:nvSpPr>
            <p:spPr>
              <a:xfrm>
                <a:off x="2004150" y="2854725"/>
                <a:ext cx="487125" cy="293775"/>
              </a:xfrm>
              <a:custGeom>
                <a:avLst/>
                <a:gdLst/>
                <a:ahLst/>
                <a:cxnLst/>
                <a:rect l="l" t="t" r="r" b="b"/>
                <a:pathLst>
                  <a:path w="19485" h="11751" extrusionOk="0">
                    <a:moveTo>
                      <a:pt x="3412" y="1"/>
                    </a:moveTo>
                    <a:cubicBezTo>
                      <a:pt x="2590" y="1"/>
                      <a:pt x="1802" y="486"/>
                      <a:pt x="1460" y="1262"/>
                    </a:cubicBezTo>
                    <a:cubicBezTo>
                      <a:pt x="1004" y="2326"/>
                      <a:pt x="1" y="3663"/>
                      <a:pt x="1034" y="4119"/>
                    </a:cubicBezTo>
                    <a:lnTo>
                      <a:pt x="16809" y="11140"/>
                    </a:lnTo>
                    <a:cubicBezTo>
                      <a:pt x="17446" y="11413"/>
                      <a:pt x="17962" y="11751"/>
                      <a:pt x="18366" y="11751"/>
                    </a:cubicBezTo>
                    <a:cubicBezTo>
                      <a:pt x="18637" y="11751"/>
                      <a:pt x="18857" y="11598"/>
                      <a:pt x="19028" y="11171"/>
                    </a:cubicBezTo>
                    <a:cubicBezTo>
                      <a:pt x="19484" y="10107"/>
                      <a:pt x="18147" y="7766"/>
                      <a:pt x="17113" y="7311"/>
                    </a:cubicBezTo>
                    <a:lnTo>
                      <a:pt x="4226" y="168"/>
                    </a:lnTo>
                    <a:cubicBezTo>
                      <a:pt x="3961" y="54"/>
                      <a:pt x="3685" y="1"/>
                      <a:pt x="3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2"/>
              <p:cNvSpPr/>
              <p:nvPr/>
            </p:nvSpPr>
            <p:spPr>
              <a:xfrm>
                <a:off x="1315700" y="2854725"/>
                <a:ext cx="487100" cy="293775"/>
              </a:xfrm>
              <a:custGeom>
                <a:avLst/>
                <a:gdLst/>
                <a:ahLst/>
                <a:cxnLst/>
                <a:rect l="l" t="t" r="r" b="b"/>
                <a:pathLst>
                  <a:path w="19484" h="11751" extrusionOk="0">
                    <a:moveTo>
                      <a:pt x="16102" y="1"/>
                    </a:moveTo>
                    <a:cubicBezTo>
                      <a:pt x="15830" y="1"/>
                      <a:pt x="15554" y="54"/>
                      <a:pt x="15289" y="168"/>
                    </a:cubicBezTo>
                    <a:lnTo>
                      <a:pt x="2401" y="7311"/>
                    </a:lnTo>
                    <a:cubicBezTo>
                      <a:pt x="1368" y="7766"/>
                      <a:pt x="0" y="10107"/>
                      <a:pt x="456" y="11171"/>
                    </a:cubicBezTo>
                    <a:cubicBezTo>
                      <a:pt x="639" y="11598"/>
                      <a:pt x="867" y="11751"/>
                      <a:pt x="1142" y="11751"/>
                    </a:cubicBezTo>
                    <a:cubicBezTo>
                      <a:pt x="1552" y="11751"/>
                      <a:pt x="2069" y="11413"/>
                      <a:pt x="2705" y="11140"/>
                    </a:cubicBezTo>
                    <a:lnTo>
                      <a:pt x="18481" y="4119"/>
                    </a:lnTo>
                    <a:cubicBezTo>
                      <a:pt x="19484" y="3663"/>
                      <a:pt x="18511" y="2326"/>
                      <a:pt x="18055" y="1262"/>
                    </a:cubicBezTo>
                    <a:cubicBezTo>
                      <a:pt x="17713" y="486"/>
                      <a:pt x="16924" y="1"/>
                      <a:pt x="16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2"/>
              <p:cNvSpPr/>
              <p:nvPr/>
            </p:nvSpPr>
            <p:spPr>
              <a:xfrm>
                <a:off x="1798225" y="2695525"/>
                <a:ext cx="218875" cy="218125"/>
              </a:xfrm>
              <a:custGeom>
                <a:avLst/>
                <a:gdLst/>
                <a:ahLst/>
                <a:cxnLst/>
                <a:rect l="l" t="t" r="r" b="b"/>
                <a:pathLst>
                  <a:path w="8755" h="8725" extrusionOk="0">
                    <a:moveTo>
                      <a:pt x="4377" y="1"/>
                    </a:moveTo>
                    <a:cubicBezTo>
                      <a:pt x="1976" y="1"/>
                      <a:pt x="0" y="1946"/>
                      <a:pt x="0" y="4377"/>
                    </a:cubicBezTo>
                    <a:cubicBezTo>
                      <a:pt x="0" y="6748"/>
                      <a:pt x="1946" y="8724"/>
                      <a:pt x="4377" y="8724"/>
                    </a:cubicBezTo>
                    <a:cubicBezTo>
                      <a:pt x="6779" y="8724"/>
                      <a:pt x="8754" y="6809"/>
                      <a:pt x="8754" y="4377"/>
                    </a:cubicBezTo>
                    <a:cubicBezTo>
                      <a:pt x="8754" y="1976"/>
                      <a:pt x="6779" y="1"/>
                      <a:pt x="4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2"/>
              <p:cNvSpPr/>
              <p:nvPr/>
            </p:nvSpPr>
            <p:spPr>
              <a:xfrm>
                <a:off x="1868900" y="2765425"/>
                <a:ext cx="77525" cy="78300"/>
              </a:xfrm>
              <a:custGeom>
                <a:avLst/>
                <a:gdLst/>
                <a:ahLst/>
                <a:cxnLst/>
                <a:rect l="l" t="t" r="r" b="b"/>
                <a:pathLst>
                  <a:path w="3101" h="3132" extrusionOk="0">
                    <a:moveTo>
                      <a:pt x="1550" y="1"/>
                    </a:moveTo>
                    <a:cubicBezTo>
                      <a:pt x="669" y="1"/>
                      <a:pt x="0" y="700"/>
                      <a:pt x="0" y="1581"/>
                    </a:cubicBezTo>
                    <a:cubicBezTo>
                      <a:pt x="0" y="2433"/>
                      <a:pt x="669" y="3132"/>
                      <a:pt x="1550" y="3132"/>
                    </a:cubicBezTo>
                    <a:cubicBezTo>
                      <a:pt x="2432" y="3132"/>
                      <a:pt x="3101" y="2433"/>
                      <a:pt x="3101" y="1581"/>
                    </a:cubicBezTo>
                    <a:cubicBezTo>
                      <a:pt x="3101" y="730"/>
                      <a:pt x="2371" y="1"/>
                      <a:pt x="15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8" name="Google Shape;618;p22"/>
          <p:cNvGrpSpPr/>
          <p:nvPr/>
        </p:nvGrpSpPr>
        <p:grpSpPr>
          <a:xfrm>
            <a:off x="-550" y="127131"/>
            <a:ext cx="9051197" cy="2866702"/>
            <a:chOff x="-550" y="127131"/>
            <a:chExt cx="9051197" cy="2866702"/>
          </a:xfrm>
        </p:grpSpPr>
        <p:grpSp>
          <p:nvGrpSpPr>
            <p:cNvPr id="619" name="Google Shape;619;p22"/>
            <p:cNvGrpSpPr/>
            <p:nvPr/>
          </p:nvGrpSpPr>
          <p:grpSpPr>
            <a:xfrm>
              <a:off x="-550" y="205900"/>
              <a:ext cx="8797164" cy="2787933"/>
              <a:chOff x="-550" y="205900"/>
              <a:chExt cx="8797164" cy="2787933"/>
            </a:xfrm>
          </p:grpSpPr>
          <p:grpSp>
            <p:nvGrpSpPr>
              <p:cNvPr id="620" name="Google Shape;620;p22"/>
              <p:cNvGrpSpPr/>
              <p:nvPr/>
            </p:nvGrpSpPr>
            <p:grpSpPr>
              <a:xfrm>
                <a:off x="-550" y="205900"/>
                <a:ext cx="1806588" cy="98801"/>
                <a:chOff x="-550" y="205900"/>
                <a:chExt cx="1806588" cy="98801"/>
              </a:xfrm>
            </p:grpSpPr>
            <p:grpSp>
              <p:nvGrpSpPr>
                <p:cNvPr id="621" name="Google Shape;621;p22"/>
                <p:cNvGrpSpPr/>
                <p:nvPr/>
              </p:nvGrpSpPr>
              <p:grpSpPr>
                <a:xfrm rot="-5400000">
                  <a:off x="1655914" y="154576"/>
                  <a:ext cx="98801" cy="201449"/>
                  <a:chOff x="8774013" y="1680802"/>
                  <a:chExt cx="98801" cy="201449"/>
                </a:xfrm>
              </p:grpSpPr>
              <p:sp>
                <p:nvSpPr>
                  <p:cNvPr id="622" name="Google Shape;622;p22"/>
                  <p:cNvSpPr/>
                  <p:nvPr/>
                </p:nvSpPr>
                <p:spPr>
                  <a:xfrm rot="10800000">
                    <a:off x="8774013" y="1680802"/>
                    <a:ext cx="98801" cy="88412"/>
                  </a:xfrm>
                  <a:custGeom>
                    <a:avLst/>
                    <a:gdLst/>
                    <a:ahLst/>
                    <a:cxnLst/>
                    <a:rect l="l" t="t" r="r" b="b"/>
                    <a:pathLst>
                      <a:path w="2311" h="2068" extrusionOk="0">
                        <a:moveTo>
                          <a:pt x="1125" y="1"/>
                        </a:moveTo>
                        <a:lnTo>
                          <a:pt x="1" y="2068"/>
                        </a:lnTo>
                        <a:lnTo>
                          <a:pt x="2311" y="2068"/>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2"/>
                  <p:cNvSpPr/>
                  <p:nvPr/>
                </p:nvSpPr>
                <p:spPr>
                  <a:xfrm rot="10800000">
                    <a:off x="8774013" y="1795121"/>
                    <a:ext cx="98801" cy="87130"/>
                  </a:xfrm>
                  <a:custGeom>
                    <a:avLst/>
                    <a:gdLst/>
                    <a:ahLst/>
                    <a:cxnLst/>
                    <a:rect l="l" t="t" r="r" b="b"/>
                    <a:pathLst>
                      <a:path w="2311" h="2038" extrusionOk="0">
                        <a:moveTo>
                          <a:pt x="1125" y="1"/>
                        </a:moveTo>
                        <a:lnTo>
                          <a:pt x="1" y="2037"/>
                        </a:lnTo>
                        <a:lnTo>
                          <a:pt x="2311" y="2037"/>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24" name="Google Shape;624;p22"/>
                <p:cNvCxnSpPr/>
                <p:nvPr/>
              </p:nvCxnSpPr>
              <p:spPr>
                <a:xfrm rot="10800000">
                  <a:off x="-550" y="253261"/>
                  <a:ext cx="1626900" cy="0"/>
                </a:xfrm>
                <a:prstGeom prst="straightConnector1">
                  <a:avLst/>
                </a:prstGeom>
                <a:noFill/>
                <a:ln w="19050" cap="flat" cmpd="sng">
                  <a:solidFill>
                    <a:schemeClr val="dk2"/>
                  </a:solidFill>
                  <a:prstDash val="dot"/>
                  <a:round/>
                  <a:headEnd type="none" w="med" len="med"/>
                  <a:tailEnd type="none" w="med" len="med"/>
                </a:ln>
              </p:spPr>
            </p:cxnSp>
          </p:grpSp>
          <p:grpSp>
            <p:nvGrpSpPr>
              <p:cNvPr id="625" name="Google Shape;625;p22"/>
              <p:cNvGrpSpPr/>
              <p:nvPr/>
            </p:nvGrpSpPr>
            <p:grpSpPr>
              <a:xfrm>
                <a:off x="8697813" y="1159082"/>
                <a:ext cx="98801" cy="1834751"/>
                <a:chOff x="8774013" y="-28700"/>
                <a:chExt cx="98801" cy="1834751"/>
              </a:xfrm>
            </p:grpSpPr>
            <p:grpSp>
              <p:nvGrpSpPr>
                <p:cNvPr id="626" name="Google Shape;626;p22"/>
                <p:cNvGrpSpPr/>
                <p:nvPr/>
              </p:nvGrpSpPr>
              <p:grpSpPr>
                <a:xfrm>
                  <a:off x="8774013" y="1604602"/>
                  <a:ext cx="98801" cy="201449"/>
                  <a:chOff x="8774013" y="1680802"/>
                  <a:chExt cx="98801" cy="201449"/>
                </a:xfrm>
              </p:grpSpPr>
              <p:sp>
                <p:nvSpPr>
                  <p:cNvPr id="627" name="Google Shape;627;p22"/>
                  <p:cNvSpPr/>
                  <p:nvPr/>
                </p:nvSpPr>
                <p:spPr>
                  <a:xfrm rot="10800000">
                    <a:off x="8774013" y="1680802"/>
                    <a:ext cx="98801" cy="88412"/>
                  </a:xfrm>
                  <a:custGeom>
                    <a:avLst/>
                    <a:gdLst/>
                    <a:ahLst/>
                    <a:cxnLst/>
                    <a:rect l="l" t="t" r="r" b="b"/>
                    <a:pathLst>
                      <a:path w="2311" h="2068" extrusionOk="0">
                        <a:moveTo>
                          <a:pt x="1125" y="1"/>
                        </a:moveTo>
                        <a:lnTo>
                          <a:pt x="1" y="2068"/>
                        </a:lnTo>
                        <a:lnTo>
                          <a:pt x="2311" y="2068"/>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2"/>
                  <p:cNvSpPr/>
                  <p:nvPr/>
                </p:nvSpPr>
                <p:spPr>
                  <a:xfrm rot="10800000">
                    <a:off x="8774013" y="1795121"/>
                    <a:ext cx="98801" cy="87130"/>
                  </a:xfrm>
                  <a:custGeom>
                    <a:avLst/>
                    <a:gdLst/>
                    <a:ahLst/>
                    <a:cxnLst/>
                    <a:rect l="l" t="t" r="r" b="b"/>
                    <a:pathLst>
                      <a:path w="2311" h="2038" extrusionOk="0">
                        <a:moveTo>
                          <a:pt x="1125" y="1"/>
                        </a:moveTo>
                        <a:lnTo>
                          <a:pt x="1" y="2037"/>
                        </a:lnTo>
                        <a:lnTo>
                          <a:pt x="2311" y="2037"/>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29" name="Google Shape;629;p22"/>
                <p:cNvCxnSpPr/>
                <p:nvPr/>
              </p:nvCxnSpPr>
              <p:spPr>
                <a:xfrm rot="10800000">
                  <a:off x="8823304" y="-28700"/>
                  <a:ext cx="0" cy="1672800"/>
                </a:xfrm>
                <a:prstGeom prst="straightConnector1">
                  <a:avLst/>
                </a:prstGeom>
                <a:noFill/>
                <a:ln w="19050" cap="flat" cmpd="sng">
                  <a:solidFill>
                    <a:schemeClr val="dk2"/>
                  </a:solidFill>
                  <a:prstDash val="dot"/>
                  <a:round/>
                  <a:headEnd type="none" w="med" len="med"/>
                  <a:tailEnd type="none" w="med" len="med"/>
                </a:ln>
              </p:spPr>
            </p:cxnSp>
          </p:grpSp>
        </p:grpSp>
        <p:grpSp>
          <p:nvGrpSpPr>
            <p:cNvPr id="630" name="Google Shape;630;p22"/>
            <p:cNvGrpSpPr/>
            <p:nvPr/>
          </p:nvGrpSpPr>
          <p:grpSpPr>
            <a:xfrm rot="5400000">
              <a:off x="8209172" y="127131"/>
              <a:ext cx="841475" cy="841475"/>
              <a:chOff x="740634" y="1076495"/>
              <a:chExt cx="1266900" cy="1266900"/>
            </a:xfrm>
          </p:grpSpPr>
          <p:sp>
            <p:nvSpPr>
              <p:cNvPr id="631" name="Google Shape;631;p22"/>
              <p:cNvSpPr/>
              <p:nvPr/>
            </p:nvSpPr>
            <p:spPr>
              <a:xfrm>
                <a:off x="740634" y="1076495"/>
                <a:ext cx="1266900" cy="1266900"/>
              </a:xfrm>
              <a:prstGeom prst="arc">
                <a:avLst>
                  <a:gd name="adj1" fmla="val 10742644"/>
                  <a:gd name="adj2" fmla="val 0"/>
                </a:avLst>
              </a:prstGeom>
              <a:noFill/>
              <a:ln w="19050" cap="flat" cmpd="sng">
                <a:solidFill>
                  <a:schemeClr val="dk2"/>
                </a:solidFill>
                <a:prstDash val="solid"/>
                <a:round/>
                <a:headEnd type="oval" w="sm" len="sm"/>
                <a:tailEnd type="oval"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2"/>
              <p:cNvSpPr/>
              <p:nvPr/>
            </p:nvSpPr>
            <p:spPr>
              <a:xfrm>
                <a:off x="901500" y="1237350"/>
                <a:ext cx="945300" cy="945300"/>
              </a:xfrm>
              <a:prstGeom prst="arc">
                <a:avLst>
                  <a:gd name="adj1" fmla="val 10742644"/>
                  <a:gd name="adj2" fmla="val 0"/>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633"/>
        <p:cNvGrpSpPr/>
        <p:nvPr/>
      </p:nvGrpSpPr>
      <p:grpSpPr>
        <a:xfrm>
          <a:off x="0" y="0"/>
          <a:ext cx="0" cy="0"/>
          <a:chOff x="0" y="0"/>
          <a:chExt cx="0" cy="0"/>
        </a:xfrm>
      </p:grpSpPr>
      <p:grpSp>
        <p:nvGrpSpPr>
          <p:cNvPr id="634" name="Google Shape;634;p23"/>
          <p:cNvGrpSpPr/>
          <p:nvPr/>
        </p:nvGrpSpPr>
        <p:grpSpPr>
          <a:xfrm flipH="1">
            <a:off x="-454473" y="0"/>
            <a:ext cx="9200072" cy="3416955"/>
            <a:chOff x="393788" y="0"/>
            <a:chExt cx="9200072" cy="3416955"/>
          </a:xfrm>
        </p:grpSpPr>
        <p:grpSp>
          <p:nvGrpSpPr>
            <p:cNvPr id="635" name="Google Shape;635;p23"/>
            <p:cNvGrpSpPr/>
            <p:nvPr/>
          </p:nvGrpSpPr>
          <p:grpSpPr>
            <a:xfrm rot="-5400000">
              <a:off x="8440220" y="2263316"/>
              <a:ext cx="1153639" cy="1153639"/>
              <a:chOff x="740634" y="1076495"/>
              <a:chExt cx="1266900" cy="1266900"/>
            </a:xfrm>
          </p:grpSpPr>
          <p:sp>
            <p:nvSpPr>
              <p:cNvPr id="636" name="Google Shape;636;p23"/>
              <p:cNvSpPr/>
              <p:nvPr/>
            </p:nvSpPr>
            <p:spPr>
              <a:xfrm>
                <a:off x="740634" y="1076495"/>
                <a:ext cx="1266900" cy="1266900"/>
              </a:xfrm>
              <a:prstGeom prst="arc">
                <a:avLst>
                  <a:gd name="adj1" fmla="val 10742644"/>
                  <a:gd name="adj2" fmla="val 0"/>
                </a:avLst>
              </a:prstGeom>
              <a:noFill/>
              <a:ln w="19050" cap="flat" cmpd="sng">
                <a:solidFill>
                  <a:schemeClr val="dk2"/>
                </a:solidFill>
                <a:prstDash val="solid"/>
                <a:round/>
                <a:headEnd type="oval" w="sm" len="sm"/>
                <a:tailEnd type="oval"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901500" y="1237350"/>
                <a:ext cx="945300" cy="945300"/>
              </a:xfrm>
              <a:prstGeom prst="arc">
                <a:avLst>
                  <a:gd name="adj1" fmla="val 10742644"/>
                  <a:gd name="adj2" fmla="val 0"/>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23"/>
            <p:cNvGrpSpPr/>
            <p:nvPr/>
          </p:nvGrpSpPr>
          <p:grpSpPr>
            <a:xfrm>
              <a:off x="393788" y="0"/>
              <a:ext cx="8750201" cy="1834751"/>
              <a:chOff x="393788" y="0"/>
              <a:chExt cx="8750201" cy="1834751"/>
            </a:xfrm>
          </p:grpSpPr>
          <p:grpSp>
            <p:nvGrpSpPr>
              <p:cNvPr id="639" name="Google Shape;639;p23"/>
              <p:cNvGrpSpPr/>
              <p:nvPr/>
            </p:nvGrpSpPr>
            <p:grpSpPr>
              <a:xfrm>
                <a:off x="393788" y="0"/>
                <a:ext cx="98801" cy="1834751"/>
                <a:chOff x="8774013" y="-28700"/>
                <a:chExt cx="98801" cy="1834751"/>
              </a:xfrm>
            </p:grpSpPr>
            <p:grpSp>
              <p:nvGrpSpPr>
                <p:cNvPr id="640" name="Google Shape;640;p23"/>
                <p:cNvGrpSpPr/>
                <p:nvPr/>
              </p:nvGrpSpPr>
              <p:grpSpPr>
                <a:xfrm>
                  <a:off x="8774013" y="1604602"/>
                  <a:ext cx="98801" cy="201449"/>
                  <a:chOff x="8774013" y="1680802"/>
                  <a:chExt cx="98801" cy="201449"/>
                </a:xfrm>
              </p:grpSpPr>
              <p:sp>
                <p:nvSpPr>
                  <p:cNvPr id="641" name="Google Shape;641;p23"/>
                  <p:cNvSpPr/>
                  <p:nvPr/>
                </p:nvSpPr>
                <p:spPr>
                  <a:xfrm rot="10800000">
                    <a:off x="8774013" y="1680802"/>
                    <a:ext cx="98801" cy="88412"/>
                  </a:xfrm>
                  <a:custGeom>
                    <a:avLst/>
                    <a:gdLst/>
                    <a:ahLst/>
                    <a:cxnLst/>
                    <a:rect l="l" t="t" r="r" b="b"/>
                    <a:pathLst>
                      <a:path w="2311" h="2068" extrusionOk="0">
                        <a:moveTo>
                          <a:pt x="1125" y="1"/>
                        </a:moveTo>
                        <a:lnTo>
                          <a:pt x="1" y="2068"/>
                        </a:lnTo>
                        <a:lnTo>
                          <a:pt x="2311" y="2068"/>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3"/>
                  <p:cNvSpPr/>
                  <p:nvPr/>
                </p:nvSpPr>
                <p:spPr>
                  <a:xfrm rot="10800000">
                    <a:off x="8774013" y="1795121"/>
                    <a:ext cx="98801" cy="87130"/>
                  </a:xfrm>
                  <a:custGeom>
                    <a:avLst/>
                    <a:gdLst/>
                    <a:ahLst/>
                    <a:cxnLst/>
                    <a:rect l="l" t="t" r="r" b="b"/>
                    <a:pathLst>
                      <a:path w="2311" h="2038" extrusionOk="0">
                        <a:moveTo>
                          <a:pt x="1125" y="1"/>
                        </a:moveTo>
                        <a:lnTo>
                          <a:pt x="1" y="2037"/>
                        </a:lnTo>
                        <a:lnTo>
                          <a:pt x="2311" y="2037"/>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43" name="Google Shape;643;p23"/>
                <p:cNvCxnSpPr/>
                <p:nvPr/>
              </p:nvCxnSpPr>
              <p:spPr>
                <a:xfrm rot="10800000">
                  <a:off x="8823304" y="-28700"/>
                  <a:ext cx="0" cy="1672800"/>
                </a:xfrm>
                <a:prstGeom prst="straightConnector1">
                  <a:avLst/>
                </a:prstGeom>
                <a:noFill/>
                <a:ln w="19050" cap="flat" cmpd="sng">
                  <a:solidFill>
                    <a:schemeClr val="dk2"/>
                  </a:solidFill>
                  <a:prstDash val="dot"/>
                  <a:round/>
                  <a:headEnd type="none" w="med" len="med"/>
                  <a:tailEnd type="none" w="med" len="med"/>
                </a:ln>
              </p:spPr>
            </p:cxnSp>
          </p:grpSp>
          <p:grpSp>
            <p:nvGrpSpPr>
              <p:cNvPr id="644" name="Google Shape;644;p23"/>
              <p:cNvGrpSpPr/>
              <p:nvPr/>
            </p:nvGrpSpPr>
            <p:grpSpPr>
              <a:xfrm flipH="1">
                <a:off x="7337400" y="195300"/>
                <a:ext cx="1806588" cy="98801"/>
                <a:chOff x="-550" y="205900"/>
                <a:chExt cx="1806588" cy="98801"/>
              </a:xfrm>
            </p:grpSpPr>
            <p:grpSp>
              <p:nvGrpSpPr>
                <p:cNvPr id="645" name="Google Shape;645;p23"/>
                <p:cNvGrpSpPr/>
                <p:nvPr/>
              </p:nvGrpSpPr>
              <p:grpSpPr>
                <a:xfrm rot="-5400000">
                  <a:off x="1655914" y="154576"/>
                  <a:ext cx="98801" cy="201449"/>
                  <a:chOff x="8774013" y="1680802"/>
                  <a:chExt cx="98801" cy="201449"/>
                </a:xfrm>
              </p:grpSpPr>
              <p:sp>
                <p:nvSpPr>
                  <p:cNvPr id="646" name="Google Shape;646;p23"/>
                  <p:cNvSpPr/>
                  <p:nvPr/>
                </p:nvSpPr>
                <p:spPr>
                  <a:xfrm rot="10800000">
                    <a:off x="8774013" y="1680802"/>
                    <a:ext cx="98801" cy="88412"/>
                  </a:xfrm>
                  <a:custGeom>
                    <a:avLst/>
                    <a:gdLst/>
                    <a:ahLst/>
                    <a:cxnLst/>
                    <a:rect l="l" t="t" r="r" b="b"/>
                    <a:pathLst>
                      <a:path w="2311" h="2068" extrusionOk="0">
                        <a:moveTo>
                          <a:pt x="1125" y="1"/>
                        </a:moveTo>
                        <a:lnTo>
                          <a:pt x="1" y="2068"/>
                        </a:lnTo>
                        <a:lnTo>
                          <a:pt x="2311" y="2068"/>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3"/>
                  <p:cNvSpPr/>
                  <p:nvPr/>
                </p:nvSpPr>
                <p:spPr>
                  <a:xfrm rot="10800000">
                    <a:off x="8774013" y="1795121"/>
                    <a:ext cx="98801" cy="87130"/>
                  </a:xfrm>
                  <a:custGeom>
                    <a:avLst/>
                    <a:gdLst/>
                    <a:ahLst/>
                    <a:cxnLst/>
                    <a:rect l="l" t="t" r="r" b="b"/>
                    <a:pathLst>
                      <a:path w="2311" h="2038" extrusionOk="0">
                        <a:moveTo>
                          <a:pt x="1125" y="1"/>
                        </a:moveTo>
                        <a:lnTo>
                          <a:pt x="1" y="2037"/>
                        </a:lnTo>
                        <a:lnTo>
                          <a:pt x="2311" y="2037"/>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48" name="Google Shape;648;p23"/>
                <p:cNvCxnSpPr/>
                <p:nvPr/>
              </p:nvCxnSpPr>
              <p:spPr>
                <a:xfrm rot="10800000">
                  <a:off x="-550" y="253261"/>
                  <a:ext cx="1626900" cy="0"/>
                </a:xfrm>
                <a:prstGeom prst="straightConnector1">
                  <a:avLst/>
                </a:prstGeom>
                <a:noFill/>
                <a:ln w="19050" cap="flat" cmpd="sng">
                  <a:solidFill>
                    <a:schemeClr val="dk2"/>
                  </a:solidFill>
                  <a:prstDash val="dot"/>
                  <a:round/>
                  <a:headEnd type="none" w="med" len="med"/>
                  <a:tailEnd type="none" w="med" len="med"/>
                </a:ln>
              </p:spPr>
            </p:cxnSp>
          </p:grpSp>
        </p:grpSp>
      </p:grpSp>
      <p:grpSp>
        <p:nvGrpSpPr>
          <p:cNvPr id="649" name="Google Shape;649;p23"/>
          <p:cNvGrpSpPr/>
          <p:nvPr/>
        </p:nvGrpSpPr>
        <p:grpSpPr>
          <a:xfrm flipH="1">
            <a:off x="-4613" y="2617473"/>
            <a:ext cx="9154910" cy="2526027"/>
            <a:chOff x="-10910" y="2617473"/>
            <a:chExt cx="9154910" cy="2526027"/>
          </a:xfrm>
        </p:grpSpPr>
        <p:sp>
          <p:nvSpPr>
            <p:cNvPr id="650" name="Google Shape;650;p23"/>
            <p:cNvSpPr/>
            <p:nvPr/>
          </p:nvSpPr>
          <p:spPr>
            <a:xfrm rot="5400000">
              <a:off x="4538045" y="537545"/>
              <a:ext cx="57000" cy="9154910"/>
            </a:xfrm>
            <a:custGeom>
              <a:avLst/>
              <a:gdLst/>
              <a:ahLst/>
              <a:cxnLst/>
              <a:rect l="l" t="t" r="r" b="b"/>
              <a:pathLst>
                <a:path w="2280" h="80550" extrusionOk="0">
                  <a:moveTo>
                    <a:pt x="0" y="1"/>
                  </a:moveTo>
                  <a:lnTo>
                    <a:pt x="0" y="80549"/>
                  </a:lnTo>
                  <a:lnTo>
                    <a:pt x="2280" y="80549"/>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1" name="Google Shape;651;p23"/>
            <p:cNvGrpSpPr/>
            <p:nvPr/>
          </p:nvGrpSpPr>
          <p:grpSpPr>
            <a:xfrm rot="5400000">
              <a:off x="8701082" y="2746834"/>
              <a:ext cx="445319" cy="186595"/>
              <a:chOff x="4562700" y="1182575"/>
              <a:chExt cx="408100" cy="171000"/>
            </a:xfrm>
          </p:grpSpPr>
          <p:sp>
            <p:nvSpPr>
              <p:cNvPr id="652" name="Google Shape;652;p23"/>
              <p:cNvSpPr/>
              <p:nvPr/>
            </p:nvSpPr>
            <p:spPr>
              <a:xfrm>
                <a:off x="4913775" y="1239575"/>
                <a:ext cx="57025" cy="57025"/>
              </a:xfrm>
              <a:custGeom>
                <a:avLst/>
                <a:gdLst/>
                <a:ahLst/>
                <a:cxnLst/>
                <a:rect l="l" t="t" r="r" b="b"/>
                <a:pathLst>
                  <a:path w="2281" h="2281" extrusionOk="0">
                    <a:moveTo>
                      <a:pt x="1" y="1"/>
                    </a:moveTo>
                    <a:lnTo>
                      <a:pt x="1" y="2280"/>
                    </a:lnTo>
                    <a:lnTo>
                      <a:pt x="2280" y="2280"/>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3"/>
              <p:cNvSpPr/>
              <p:nvPr/>
            </p:nvSpPr>
            <p:spPr>
              <a:xfrm>
                <a:off x="4562700" y="1182575"/>
                <a:ext cx="66150" cy="171000"/>
              </a:xfrm>
              <a:custGeom>
                <a:avLst/>
                <a:gdLst/>
                <a:ahLst/>
                <a:cxnLst/>
                <a:rect l="l" t="t" r="r" b="b"/>
                <a:pathLst>
                  <a:path w="2646" h="6840" extrusionOk="0">
                    <a:moveTo>
                      <a:pt x="1" y="1"/>
                    </a:moveTo>
                    <a:lnTo>
                      <a:pt x="1" y="6840"/>
                    </a:lnTo>
                    <a:lnTo>
                      <a:pt x="2645" y="6840"/>
                    </a:lnTo>
                    <a:lnTo>
                      <a:pt x="26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3"/>
              <p:cNvSpPr/>
              <p:nvPr/>
            </p:nvSpPr>
            <p:spPr>
              <a:xfrm>
                <a:off x="4657700" y="1182575"/>
                <a:ext cx="76000" cy="171000"/>
              </a:xfrm>
              <a:custGeom>
                <a:avLst/>
                <a:gdLst/>
                <a:ahLst/>
                <a:cxnLst/>
                <a:rect l="l" t="t" r="r" b="b"/>
                <a:pathLst>
                  <a:path w="3040" h="6840" extrusionOk="0">
                    <a:moveTo>
                      <a:pt x="0" y="1"/>
                    </a:moveTo>
                    <a:lnTo>
                      <a:pt x="0" y="6840"/>
                    </a:lnTo>
                    <a:lnTo>
                      <a:pt x="3040" y="6840"/>
                    </a:lnTo>
                    <a:lnTo>
                      <a:pt x="30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3"/>
              <p:cNvSpPr/>
              <p:nvPr/>
            </p:nvSpPr>
            <p:spPr>
              <a:xfrm>
                <a:off x="4771675" y="1182575"/>
                <a:ext cx="57025" cy="171000"/>
              </a:xfrm>
              <a:custGeom>
                <a:avLst/>
                <a:gdLst/>
                <a:ahLst/>
                <a:cxnLst/>
                <a:rect l="l" t="t" r="r" b="b"/>
                <a:pathLst>
                  <a:path w="2281" h="6840" extrusionOk="0">
                    <a:moveTo>
                      <a:pt x="1" y="1"/>
                    </a:moveTo>
                    <a:lnTo>
                      <a:pt x="1" y="6840"/>
                    </a:lnTo>
                    <a:lnTo>
                      <a:pt x="2280" y="6840"/>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3"/>
              <p:cNvSpPr/>
              <p:nvPr/>
            </p:nvSpPr>
            <p:spPr>
              <a:xfrm>
                <a:off x="4866675" y="1182575"/>
                <a:ext cx="76000" cy="171000"/>
              </a:xfrm>
              <a:custGeom>
                <a:avLst/>
                <a:gdLst/>
                <a:ahLst/>
                <a:cxnLst/>
                <a:rect l="l" t="t" r="r" b="b"/>
                <a:pathLst>
                  <a:path w="3040" h="6840" extrusionOk="0">
                    <a:moveTo>
                      <a:pt x="0" y="1"/>
                    </a:moveTo>
                    <a:lnTo>
                      <a:pt x="0" y="6840"/>
                    </a:lnTo>
                    <a:lnTo>
                      <a:pt x="3040" y="6840"/>
                    </a:lnTo>
                    <a:lnTo>
                      <a:pt x="3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23"/>
            <p:cNvGrpSpPr/>
            <p:nvPr/>
          </p:nvGrpSpPr>
          <p:grpSpPr>
            <a:xfrm>
              <a:off x="93211" y="3448220"/>
              <a:ext cx="720102" cy="1666232"/>
              <a:chOff x="45480" y="3448220"/>
              <a:chExt cx="720102" cy="1666232"/>
            </a:xfrm>
          </p:grpSpPr>
          <p:sp>
            <p:nvSpPr>
              <p:cNvPr id="658" name="Google Shape;658;p23"/>
              <p:cNvSpPr/>
              <p:nvPr/>
            </p:nvSpPr>
            <p:spPr>
              <a:xfrm>
                <a:off x="451036" y="3869753"/>
                <a:ext cx="35232" cy="1244699"/>
              </a:xfrm>
              <a:custGeom>
                <a:avLst/>
                <a:gdLst/>
                <a:ahLst/>
                <a:cxnLst/>
                <a:rect l="l" t="t" r="r" b="b"/>
                <a:pathLst>
                  <a:path w="2280" h="80550" extrusionOk="0">
                    <a:moveTo>
                      <a:pt x="0" y="1"/>
                    </a:moveTo>
                    <a:lnTo>
                      <a:pt x="0" y="80549"/>
                    </a:lnTo>
                    <a:lnTo>
                      <a:pt x="2280" y="80549"/>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3"/>
              <p:cNvSpPr/>
              <p:nvPr/>
            </p:nvSpPr>
            <p:spPr>
              <a:xfrm rot="1800214">
                <a:off x="471798" y="3690656"/>
                <a:ext cx="133888" cy="247083"/>
              </a:xfrm>
              <a:custGeom>
                <a:avLst/>
                <a:gdLst/>
                <a:ahLst/>
                <a:cxnLst/>
                <a:rect l="l" t="t" r="r" b="b"/>
                <a:pathLst>
                  <a:path w="8664" h="15989" extrusionOk="0">
                    <a:moveTo>
                      <a:pt x="1" y="1"/>
                    </a:moveTo>
                    <a:lnTo>
                      <a:pt x="1" y="10943"/>
                    </a:lnTo>
                    <a:lnTo>
                      <a:pt x="8056" y="15989"/>
                    </a:lnTo>
                    <a:lnTo>
                      <a:pt x="8664" y="15047"/>
                    </a:lnTo>
                    <a:lnTo>
                      <a:pt x="1156" y="10305"/>
                    </a:lnTo>
                    <a:lnTo>
                      <a:pt x="11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3"/>
              <p:cNvSpPr/>
              <p:nvPr/>
            </p:nvSpPr>
            <p:spPr>
              <a:xfrm rot="1800214">
                <a:off x="371334" y="3632648"/>
                <a:ext cx="133872" cy="247083"/>
              </a:xfrm>
              <a:custGeom>
                <a:avLst/>
                <a:gdLst/>
                <a:ahLst/>
                <a:cxnLst/>
                <a:rect l="l" t="t" r="r" b="b"/>
                <a:pathLst>
                  <a:path w="8663" h="15989" extrusionOk="0">
                    <a:moveTo>
                      <a:pt x="7508" y="1"/>
                    </a:moveTo>
                    <a:lnTo>
                      <a:pt x="7508" y="10305"/>
                    </a:lnTo>
                    <a:lnTo>
                      <a:pt x="0" y="15047"/>
                    </a:lnTo>
                    <a:lnTo>
                      <a:pt x="608" y="15989"/>
                    </a:lnTo>
                    <a:lnTo>
                      <a:pt x="8663" y="10943"/>
                    </a:lnTo>
                    <a:lnTo>
                      <a:pt x="86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3"/>
              <p:cNvSpPr/>
              <p:nvPr/>
            </p:nvSpPr>
            <p:spPr>
              <a:xfrm rot="1800214">
                <a:off x="551488" y="3447422"/>
                <a:ext cx="80326" cy="311663"/>
              </a:xfrm>
              <a:custGeom>
                <a:avLst/>
                <a:gdLst/>
                <a:ahLst/>
                <a:cxnLst/>
                <a:rect l="l" t="t" r="r" b="b"/>
                <a:pathLst>
                  <a:path w="5198" h="20168" extrusionOk="0">
                    <a:moveTo>
                      <a:pt x="1155" y="1"/>
                    </a:moveTo>
                    <a:cubicBezTo>
                      <a:pt x="0" y="1"/>
                      <a:pt x="243" y="973"/>
                      <a:pt x="243" y="2098"/>
                    </a:cubicBezTo>
                    <a:lnTo>
                      <a:pt x="182" y="2098"/>
                    </a:lnTo>
                    <a:lnTo>
                      <a:pt x="182" y="19302"/>
                    </a:lnTo>
                    <a:cubicBezTo>
                      <a:pt x="182" y="20033"/>
                      <a:pt x="853" y="20167"/>
                      <a:pt x="1638" y="20167"/>
                    </a:cubicBezTo>
                    <a:cubicBezTo>
                      <a:pt x="2093" y="20167"/>
                      <a:pt x="2586" y="20122"/>
                      <a:pt x="3009" y="20122"/>
                    </a:cubicBezTo>
                    <a:cubicBezTo>
                      <a:pt x="4195" y="20122"/>
                      <a:pt x="5198" y="19150"/>
                      <a:pt x="5198" y="18025"/>
                    </a:cubicBezTo>
                    <a:lnTo>
                      <a:pt x="3921" y="3344"/>
                    </a:lnTo>
                    <a:cubicBezTo>
                      <a:pt x="3921" y="2219"/>
                      <a:pt x="2280" y="1"/>
                      <a:pt x="1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3"/>
              <p:cNvSpPr/>
              <p:nvPr/>
            </p:nvSpPr>
            <p:spPr>
              <a:xfrm rot="1800214">
                <a:off x="439260" y="3939361"/>
                <a:ext cx="301108" cy="181577"/>
              </a:xfrm>
              <a:custGeom>
                <a:avLst/>
                <a:gdLst/>
                <a:ahLst/>
                <a:cxnLst/>
                <a:rect l="l" t="t" r="r" b="b"/>
                <a:pathLst>
                  <a:path w="19485" h="11751" extrusionOk="0">
                    <a:moveTo>
                      <a:pt x="3412" y="1"/>
                    </a:moveTo>
                    <a:cubicBezTo>
                      <a:pt x="2590" y="1"/>
                      <a:pt x="1802" y="486"/>
                      <a:pt x="1460" y="1262"/>
                    </a:cubicBezTo>
                    <a:cubicBezTo>
                      <a:pt x="1004" y="2326"/>
                      <a:pt x="1" y="3663"/>
                      <a:pt x="1034" y="4119"/>
                    </a:cubicBezTo>
                    <a:lnTo>
                      <a:pt x="16809" y="11140"/>
                    </a:lnTo>
                    <a:cubicBezTo>
                      <a:pt x="17446" y="11413"/>
                      <a:pt x="17962" y="11751"/>
                      <a:pt x="18366" y="11751"/>
                    </a:cubicBezTo>
                    <a:cubicBezTo>
                      <a:pt x="18637" y="11751"/>
                      <a:pt x="18857" y="11598"/>
                      <a:pt x="19028" y="11171"/>
                    </a:cubicBezTo>
                    <a:cubicBezTo>
                      <a:pt x="19484" y="10107"/>
                      <a:pt x="18147" y="7766"/>
                      <a:pt x="17113" y="7311"/>
                    </a:cubicBezTo>
                    <a:lnTo>
                      <a:pt x="4226" y="168"/>
                    </a:lnTo>
                    <a:cubicBezTo>
                      <a:pt x="3961" y="54"/>
                      <a:pt x="3685" y="1"/>
                      <a:pt x="3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3"/>
              <p:cNvSpPr/>
              <p:nvPr/>
            </p:nvSpPr>
            <p:spPr>
              <a:xfrm rot="1800214">
                <a:off x="70709" y="3726575"/>
                <a:ext cx="301093" cy="181592"/>
              </a:xfrm>
              <a:custGeom>
                <a:avLst/>
                <a:gdLst/>
                <a:ahLst/>
                <a:cxnLst/>
                <a:rect l="l" t="t" r="r" b="b"/>
                <a:pathLst>
                  <a:path w="19484" h="11751" extrusionOk="0">
                    <a:moveTo>
                      <a:pt x="16102" y="1"/>
                    </a:moveTo>
                    <a:cubicBezTo>
                      <a:pt x="15830" y="1"/>
                      <a:pt x="15554" y="54"/>
                      <a:pt x="15289" y="168"/>
                    </a:cubicBezTo>
                    <a:lnTo>
                      <a:pt x="2401" y="7311"/>
                    </a:lnTo>
                    <a:cubicBezTo>
                      <a:pt x="1368" y="7766"/>
                      <a:pt x="0" y="10107"/>
                      <a:pt x="456" y="11171"/>
                    </a:cubicBezTo>
                    <a:cubicBezTo>
                      <a:pt x="639" y="11598"/>
                      <a:pt x="867" y="11751"/>
                      <a:pt x="1142" y="11751"/>
                    </a:cubicBezTo>
                    <a:cubicBezTo>
                      <a:pt x="1552" y="11751"/>
                      <a:pt x="2069" y="11413"/>
                      <a:pt x="2705" y="11140"/>
                    </a:cubicBezTo>
                    <a:lnTo>
                      <a:pt x="18481" y="4119"/>
                    </a:lnTo>
                    <a:cubicBezTo>
                      <a:pt x="19484" y="3663"/>
                      <a:pt x="18511" y="2326"/>
                      <a:pt x="18055" y="1262"/>
                    </a:cubicBezTo>
                    <a:cubicBezTo>
                      <a:pt x="17713" y="486"/>
                      <a:pt x="16924" y="1"/>
                      <a:pt x="16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3"/>
              <p:cNvSpPr/>
              <p:nvPr/>
            </p:nvSpPr>
            <p:spPr>
              <a:xfrm rot="1800214">
                <a:off x="401016" y="3752163"/>
                <a:ext cx="135294" cy="134830"/>
              </a:xfrm>
              <a:custGeom>
                <a:avLst/>
                <a:gdLst/>
                <a:ahLst/>
                <a:cxnLst/>
                <a:rect l="l" t="t" r="r" b="b"/>
                <a:pathLst>
                  <a:path w="8755" h="8725" extrusionOk="0">
                    <a:moveTo>
                      <a:pt x="4377" y="1"/>
                    </a:moveTo>
                    <a:cubicBezTo>
                      <a:pt x="1976" y="1"/>
                      <a:pt x="0" y="1946"/>
                      <a:pt x="0" y="4377"/>
                    </a:cubicBezTo>
                    <a:cubicBezTo>
                      <a:pt x="0" y="6748"/>
                      <a:pt x="1946" y="8724"/>
                      <a:pt x="4377" y="8724"/>
                    </a:cubicBezTo>
                    <a:cubicBezTo>
                      <a:pt x="6779" y="8724"/>
                      <a:pt x="8754" y="6809"/>
                      <a:pt x="8754" y="4377"/>
                    </a:cubicBezTo>
                    <a:cubicBezTo>
                      <a:pt x="8754" y="1976"/>
                      <a:pt x="6779" y="1"/>
                      <a:pt x="4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3"/>
              <p:cNvSpPr/>
              <p:nvPr/>
            </p:nvSpPr>
            <p:spPr>
              <a:xfrm>
                <a:off x="441641" y="3797417"/>
                <a:ext cx="47918" cy="48397"/>
              </a:xfrm>
              <a:custGeom>
                <a:avLst/>
                <a:gdLst/>
                <a:ahLst/>
                <a:cxnLst/>
                <a:rect l="l" t="t" r="r" b="b"/>
                <a:pathLst>
                  <a:path w="3101" h="3132" extrusionOk="0">
                    <a:moveTo>
                      <a:pt x="1550" y="1"/>
                    </a:moveTo>
                    <a:cubicBezTo>
                      <a:pt x="669" y="1"/>
                      <a:pt x="0" y="700"/>
                      <a:pt x="0" y="1581"/>
                    </a:cubicBezTo>
                    <a:cubicBezTo>
                      <a:pt x="0" y="2433"/>
                      <a:pt x="669" y="3132"/>
                      <a:pt x="1550" y="3132"/>
                    </a:cubicBezTo>
                    <a:cubicBezTo>
                      <a:pt x="2432" y="3132"/>
                      <a:pt x="3101" y="2433"/>
                      <a:pt x="3101" y="1581"/>
                    </a:cubicBezTo>
                    <a:cubicBezTo>
                      <a:pt x="3101" y="730"/>
                      <a:pt x="2371" y="1"/>
                      <a:pt x="15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666"/>
        <p:cNvGrpSpPr/>
        <p:nvPr/>
      </p:nvGrpSpPr>
      <p:grpSpPr>
        <a:xfrm>
          <a:off x="0" y="0"/>
          <a:ext cx="0" cy="0"/>
          <a:chOff x="0" y="0"/>
          <a:chExt cx="0" cy="0"/>
        </a:xfrm>
      </p:grpSpPr>
      <p:grpSp>
        <p:nvGrpSpPr>
          <p:cNvPr id="667" name="Google Shape;667;p24"/>
          <p:cNvGrpSpPr/>
          <p:nvPr/>
        </p:nvGrpSpPr>
        <p:grpSpPr>
          <a:xfrm>
            <a:off x="63271" y="-28700"/>
            <a:ext cx="9017634" cy="4916138"/>
            <a:chOff x="63271" y="-28700"/>
            <a:chExt cx="9017634" cy="4916138"/>
          </a:xfrm>
        </p:grpSpPr>
        <p:grpSp>
          <p:nvGrpSpPr>
            <p:cNvPr id="668" name="Google Shape;668;p24"/>
            <p:cNvGrpSpPr/>
            <p:nvPr/>
          </p:nvGrpSpPr>
          <p:grpSpPr>
            <a:xfrm rot="10800000" flipH="1">
              <a:off x="63271" y="4788637"/>
              <a:ext cx="1806588" cy="98801"/>
              <a:chOff x="-550" y="205900"/>
              <a:chExt cx="1806588" cy="98801"/>
            </a:xfrm>
          </p:grpSpPr>
          <p:grpSp>
            <p:nvGrpSpPr>
              <p:cNvPr id="669" name="Google Shape;669;p24"/>
              <p:cNvGrpSpPr/>
              <p:nvPr/>
            </p:nvGrpSpPr>
            <p:grpSpPr>
              <a:xfrm rot="-5400000">
                <a:off x="1655914" y="154576"/>
                <a:ext cx="98801" cy="201449"/>
                <a:chOff x="8774013" y="1680802"/>
                <a:chExt cx="98801" cy="201449"/>
              </a:xfrm>
            </p:grpSpPr>
            <p:sp>
              <p:nvSpPr>
                <p:cNvPr id="670" name="Google Shape;670;p24"/>
                <p:cNvSpPr/>
                <p:nvPr/>
              </p:nvSpPr>
              <p:spPr>
                <a:xfrm rot="10800000">
                  <a:off x="8774013" y="1680802"/>
                  <a:ext cx="98801" cy="88412"/>
                </a:xfrm>
                <a:custGeom>
                  <a:avLst/>
                  <a:gdLst/>
                  <a:ahLst/>
                  <a:cxnLst/>
                  <a:rect l="l" t="t" r="r" b="b"/>
                  <a:pathLst>
                    <a:path w="2311" h="2068" extrusionOk="0">
                      <a:moveTo>
                        <a:pt x="1125" y="1"/>
                      </a:moveTo>
                      <a:lnTo>
                        <a:pt x="1" y="2068"/>
                      </a:lnTo>
                      <a:lnTo>
                        <a:pt x="2311" y="2068"/>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4"/>
                <p:cNvSpPr/>
                <p:nvPr/>
              </p:nvSpPr>
              <p:spPr>
                <a:xfrm rot="10800000">
                  <a:off x="8774013" y="1795121"/>
                  <a:ext cx="98801" cy="87130"/>
                </a:xfrm>
                <a:custGeom>
                  <a:avLst/>
                  <a:gdLst/>
                  <a:ahLst/>
                  <a:cxnLst/>
                  <a:rect l="l" t="t" r="r" b="b"/>
                  <a:pathLst>
                    <a:path w="2311" h="2038" extrusionOk="0">
                      <a:moveTo>
                        <a:pt x="1125" y="1"/>
                      </a:moveTo>
                      <a:lnTo>
                        <a:pt x="1" y="2037"/>
                      </a:lnTo>
                      <a:lnTo>
                        <a:pt x="2311" y="2037"/>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72" name="Google Shape;672;p24"/>
              <p:cNvCxnSpPr/>
              <p:nvPr/>
            </p:nvCxnSpPr>
            <p:spPr>
              <a:xfrm rot="10800000">
                <a:off x="-550" y="253261"/>
                <a:ext cx="1626900" cy="0"/>
              </a:xfrm>
              <a:prstGeom prst="straightConnector1">
                <a:avLst/>
              </a:prstGeom>
              <a:noFill/>
              <a:ln w="19050" cap="flat" cmpd="sng">
                <a:solidFill>
                  <a:schemeClr val="dk2"/>
                </a:solidFill>
                <a:prstDash val="dot"/>
                <a:round/>
                <a:headEnd type="none" w="med" len="med"/>
                <a:tailEnd type="none" w="med" len="med"/>
              </a:ln>
            </p:spPr>
          </p:cxnSp>
        </p:grpSp>
        <p:grpSp>
          <p:nvGrpSpPr>
            <p:cNvPr id="673" name="Google Shape;673;p24"/>
            <p:cNvGrpSpPr/>
            <p:nvPr/>
          </p:nvGrpSpPr>
          <p:grpSpPr>
            <a:xfrm flipH="1">
              <a:off x="8424017" y="4078140"/>
              <a:ext cx="656888" cy="656888"/>
              <a:chOff x="740634" y="1076495"/>
              <a:chExt cx="1266900" cy="1266900"/>
            </a:xfrm>
          </p:grpSpPr>
          <p:sp>
            <p:nvSpPr>
              <p:cNvPr id="674" name="Google Shape;674;p24"/>
              <p:cNvSpPr/>
              <p:nvPr/>
            </p:nvSpPr>
            <p:spPr>
              <a:xfrm>
                <a:off x="740634" y="1076495"/>
                <a:ext cx="1266900" cy="1266900"/>
              </a:xfrm>
              <a:prstGeom prst="arc">
                <a:avLst>
                  <a:gd name="adj1" fmla="val 10742644"/>
                  <a:gd name="adj2" fmla="val 0"/>
                </a:avLst>
              </a:prstGeom>
              <a:noFill/>
              <a:ln w="19050" cap="flat" cmpd="sng">
                <a:solidFill>
                  <a:schemeClr val="dk2"/>
                </a:solidFill>
                <a:prstDash val="solid"/>
                <a:round/>
                <a:headEnd type="oval" w="sm" len="sm"/>
                <a:tailEnd type="oval"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901500" y="1237350"/>
                <a:ext cx="945300" cy="945300"/>
              </a:xfrm>
              <a:prstGeom prst="arc">
                <a:avLst>
                  <a:gd name="adj1" fmla="val 10742644"/>
                  <a:gd name="adj2" fmla="val 0"/>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 name="Google Shape;676;p24"/>
            <p:cNvGrpSpPr/>
            <p:nvPr/>
          </p:nvGrpSpPr>
          <p:grpSpPr>
            <a:xfrm>
              <a:off x="267963" y="-28700"/>
              <a:ext cx="98801" cy="1834751"/>
              <a:chOff x="8774013" y="-28700"/>
              <a:chExt cx="98801" cy="1834751"/>
            </a:xfrm>
          </p:grpSpPr>
          <p:grpSp>
            <p:nvGrpSpPr>
              <p:cNvPr id="677" name="Google Shape;677;p24"/>
              <p:cNvGrpSpPr/>
              <p:nvPr/>
            </p:nvGrpSpPr>
            <p:grpSpPr>
              <a:xfrm>
                <a:off x="8774013" y="1604602"/>
                <a:ext cx="98801" cy="201449"/>
                <a:chOff x="8774013" y="1680802"/>
                <a:chExt cx="98801" cy="201449"/>
              </a:xfrm>
            </p:grpSpPr>
            <p:sp>
              <p:nvSpPr>
                <p:cNvPr id="678" name="Google Shape;678;p24"/>
                <p:cNvSpPr/>
                <p:nvPr/>
              </p:nvSpPr>
              <p:spPr>
                <a:xfrm rot="10800000">
                  <a:off x="8774013" y="1680802"/>
                  <a:ext cx="98801" cy="88412"/>
                </a:xfrm>
                <a:custGeom>
                  <a:avLst/>
                  <a:gdLst/>
                  <a:ahLst/>
                  <a:cxnLst/>
                  <a:rect l="l" t="t" r="r" b="b"/>
                  <a:pathLst>
                    <a:path w="2311" h="2068" extrusionOk="0">
                      <a:moveTo>
                        <a:pt x="1125" y="1"/>
                      </a:moveTo>
                      <a:lnTo>
                        <a:pt x="1" y="2068"/>
                      </a:lnTo>
                      <a:lnTo>
                        <a:pt x="2311" y="2068"/>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4"/>
                <p:cNvSpPr/>
                <p:nvPr/>
              </p:nvSpPr>
              <p:spPr>
                <a:xfrm rot="10800000">
                  <a:off x="8774013" y="1795121"/>
                  <a:ext cx="98801" cy="87130"/>
                </a:xfrm>
                <a:custGeom>
                  <a:avLst/>
                  <a:gdLst/>
                  <a:ahLst/>
                  <a:cxnLst/>
                  <a:rect l="l" t="t" r="r" b="b"/>
                  <a:pathLst>
                    <a:path w="2311" h="2038" extrusionOk="0">
                      <a:moveTo>
                        <a:pt x="1125" y="1"/>
                      </a:moveTo>
                      <a:lnTo>
                        <a:pt x="1" y="2037"/>
                      </a:lnTo>
                      <a:lnTo>
                        <a:pt x="2311" y="2037"/>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80" name="Google Shape;680;p24"/>
              <p:cNvCxnSpPr/>
              <p:nvPr/>
            </p:nvCxnSpPr>
            <p:spPr>
              <a:xfrm rot="10800000">
                <a:off x="8823304" y="-28700"/>
                <a:ext cx="0" cy="1672800"/>
              </a:xfrm>
              <a:prstGeom prst="straightConnector1">
                <a:avLst/>
              </a:prstGeom>
              <a:noFill/>
              <a:ln w="19050" cap="flat" cmpd="sng">
                <a:solidFill>
                  <a:schemeClr val="dk2"/>
                </a:solidFill>
                <a:prstDash val="dot"/>
                <a:round/>
                <a:headEnd type="none" w="med" len="med"/>
                <a:tailEnd type="none" w="med" len="med"/>
              </a:ln>
            </p:spPr>
          </p:cxnSp>
        </p:grpSp>
      </p:grpSp>
      <p:grpSp>
        <p:nvGrpSpPr>
          <p:cNvPr id="681" name="Google Shape;681;p24"/>
          <p:cNvGrpSpPr/>
          <p:nvPr/>
        </p:nvGrpSpPr>
        <p:grpSpPr>
          <a:xfrm>
            <a:off x="-5455" y="4393710"/>
            <a:ext cx="9154910" cy="749790"/>
            <a:chOff x="-95293" y="4393710"/>
            <a:chExt cx="9154910" cy="749790"/>
          </a:xfrm>
        </p:grpSpPr>
        <p:grpSp>
          <p:nvGrpSpPr>
            <p:cNvPr id="682" name="Google Shape;682;p24"/>
            <p:cNvGrpSpPr/>
            <p:nvPr/>
          </p:nvGrpSpPr>
          <p:grpSpPr>
            <a:xfrm>
              <a:off x="8393686" y="4393710"/>
              <a:ext cx="536128" cy="741671"/>
              <a:chOff x="8393686" y="4025410"/>
              <a:chExt cx="536128" cy="741671"/>
            </a:xfrm>
          </p:grpSpPr>
          <p:sp>
            <p:nvSpPr>
              <p:cNvPr id="683" name="Google Shape;683;p24"/>
              <p:cNvSpPr/>
              <p:nvPr/>
            </p:nvSpPr>
            <p:spPr>
              <a:xfrm>
                <a:off x="8393686" y="4025410"/>
                <a:ext cx="536128" cy="689685"/>
              </a:xfrm>
              <a:custGeom>
                <a:avLst/>
                <a:gdLst/>
                <a:ahLst/>
                <a:cxnLst/>
                <a:rect l="l" t="t" r="r" b="b"/>
                <a:pathLst>
                  <a:path w="29181" h="37539" extrusionOk="0">
                    <a:moveTo>
                      <a:pt x="14590" y="0"/>
                    </a:moveTo>
                    <a:cubicBezTo>
                      <a:pt x="0" y="243"/>
                      <a:pt x="790" y="15411"/>
                      <a:pt x="5532" y="22341"/>
                    </a:cubicBezTo>
                    <a:cubicBezTo>
                      <a:pt x="7326" y="24985"/>
                      <a:pt x="9940" y="24985"/>
                      <a:pt x="9940" y="28633"/>
                    </a:cubicBezTo>
                    <a:cubicBezTo>
                      <a:pt x="9940" y="28967"/>
                      <a:pt x="9028" y="37478"/>
                      <a:pt x="14620" y="37539"/>
                    </a:cubicBezTo>
                    <a:cubicBezTo>
                      <a:pt x="20183" y="37478"/>
                      <a:pt x="19301" y="28967"/>
                      <a:pt x="19301" y="28633"/>
                    </a:cubicBezTo>
                    <a:cubicBezTo>
                      <a:pt x="19301" y="24985"/>
                      <a:pt x="21915" y="24985"/>
                      <a:pt x="23709" y="22341"/>
                    </a:cubicBezTo>
                    <a:cubicBezTo>
                      <a:pt x="28390" y="15350"/>
                      <a:pt x="29180" y="213"/>
                      <a:pt x="14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4"/>
              <p:cNvSpPr/>
              <p:nvPr/>
            </p:nvSpPr>
            <p:spPr>
              <a:xfrm>
                <a:off x="8566805" y="4133044"/>
                <a:ext cx="146337" cy="490344"/>
              </a:xfrm>
              <a:custGeom>
                <a:avLst/>
                <a:gdLst/>
                <a:ahLst/>
                <a:cxnLst/>
                <a:rect l="l" t="t" r="r" b="b"/>
                <a:pathLst>
                  <a:path w="7965" h="26689" extrusionOk="0">
                    <a:moveTo>
                      <a:pt x="6608" y="93"/>
                    </a:moveTo>
                    <a:cubicBezTo>
                      <a:pt x="6663" y="133"/>
                      <a:pt x="6730" y="183"/>
                      <a:pt x="6749" y="221"/>
                    </a:cubicBezTo>
                    <a:cubicBezTo>
                      <a:pt x="6840" y="312"/>
                      <a:pt x="6870" y="373"/>
                      <a:pt x="6901" y="464"/>
                    </a:cubicBezTo>
                    <a:cubicBezTo>
                      <a:pt x="7022" y="677"/>
                      <a:pt x="7113" y="920"/>
                      <a:pt x="7144" y="1133"/>
                    </a:cubicBezTo>
                    <a:cubicBezTo>
                      <a:pt x="7205" y="1528"/>
                      <a:pt x="7265" y="1923"/>
                      <a:pt x="7296" y="2349"/>
                    </a:cubicBezTo>
                    <a:cubicBezTo>
                      <a:pt x="7326" y="3230"/>
                      <a:pt x="7417" y="4051"/>
                      <a:pt x="7326" y="4933"/>
                    </a:cubicBezTo>
                    <a:cubicBezTo>
                      <a:pt x="7199" y="6481"/>
                      <a:pt x="6882" y="8411"/>
                      <a:pt x="5842" y="9696"/>
                    </a:cubicBezTo>
                    <a:lnTo>
                      <a:pt x="5842" y="9696"/>
                    </a:lnTo>
                    <a:cubicBezTo>
                      <a:pt x="5742" y="8619"/>
                      <a:pt x="5674" y="7538"/>
                      <a:pt x="5654" y="6452"/>
                    </a:cubicBezTo>
                    <a:cubicBezTo>
                      <a:pt x="5624" y="5024"/>
                      <a:pt x="5746" y="3595"/>
                      <a:pt x="5898" y="2197"/>
                    </a:cubicBezTo>
                    <a:cubicBezTo>
                      <a:pt x="5928" y="1741"/>
                      <a:pt x="5989" y="1285"/>
                      <a:pt x="6110" y="860"/>
                    </a:cubicBezTo>
                    <a:cubicBezTo>
                      <a:pt x="6202" y="677"/>
                      <a:pt x="6262" y="495"/>
                      <a:pt x="6384" y="312"/>
                    </a:cubicBezTo>
                    <a:cubicBezTo>
                      <a:pt x="6414" y="221"/>
                      <a:pt x="6506" y="160"/>
                      <a:pt x="6566" y="100"/>
                    </a:cubicBezTo>
                    <a:cubicBezTo>
                      <a:pt x="6575" y="100"/>
                      <a:pt x="6590" y="97"/>
                      <a:pt x="6608" y="93"/>
                    </a:cubicBezTo>
                    <a:close/>
                    <a:moveTo>
                      <a:pt x="1482" y="774"/>
                    </a:moveTo>
                    <a:lnTo>
                      <a:pt x="1482" y="774"/>
                    </a:lnTo>
                    <a:cubicBezTo>
                      <a:pt x="1527" y="821"/>
                      <a:pt x="1577" y="855"/>
                      <a:pt x="1642" y="920"/>
                    </a:cubicBezTo>
                    <a:cubicBezTo>
                      <a:pt x="1977" y="1316"/>
                      <a:pt x="2129" y="1923"/>
                      <a:pt x="2311" y="2440"/>
                    </a:cubicBezTo>
                    <a:cubicBezTo>
                      <a:pt x="3158" y="5091"/>
                      <a:pt x="3342" y="7913"/>
                      <a:pt x="3348" y="10687"/>
                    </a:cubicBezTo>
                    <a:lnTo>
                      <a:pt x="3348" y="10687"/>
                    </a:lnTo>
                    <a:cubicBezTo>
                      <a:pt x="3092" y="10568"/>
                      <a:pt x="2866" y="10401"/>
                      <a:pt x="2706" y="10221"/>
                    </a:cubicBezTo>
                    <a:cubicBezTo>
                      <a:pt x="2037" y="9614"/>
                      <a:pt x="1673" y="8732"/>
                      <a:pt x="1369" y="7911"/>
                    </a:cubicBezTo>
                    <a:cubicBezTo>
                      <a:pt x="822" y="6392"/>
                      <a:pt x="518" y="4750"/>
                      <a:pt x="761" y="3139"/>
                    </a:cubicBezTo>
                    <a:cubicBezTo>
                      <a:pt x="822" y="2440"/>
                      <a:pt x="943" y="1528"/>
                      <a:pt x="1399" y="860"/>
                    </a:cubicBezTo>
                    <a:cubicBezTo>
                      <a:pt x="1399" y="848"/>
                      <a:pt x="1436" y="813"/>
                      <a:pt x="1482" y="774"/>
                    </a:cubicBezTo>
                    <a:close/>
                    <a:moveTo>
                      <a:pt x="6699" y="1"/>
                    </a:moveTo>
                    <a:cubicBezTo>
                      <a:pt x="6536" y="1"/>
                      <a:pt x="6369" y="24"/>
                      <a:pt x="6232" y="39"/>
                    </a:cubicBezTo>
                    <a:cubicBezTo>
                      <a:pt x="5442" y="221"/>
                      <a:pt x="5381" y="1619"/>
                      <a:pt x="5320" y="2319"/>
                    </a:cubicBezTo>
                    <a:cubicBezTo>
                      <a:pt x="5000" y="4970"/>
                      <a:pt x="5093" y="7589"/>
                      <a:pt x="5357" y="10198"/>
                    </a:cubicBezTo>
                    <a:lnTo>
                      <a:pt x="5357" y="10198"/>
                    </a:lnTo>
                    <a:cubicBezTo>
                      <a:pt x="5287" y="10259"/>
                      <a:pt x="5214" y="10318"/>
                      <a:pt x="5138" y="10373"/>
                    </a:cubicBezTo>
                    <a:cubicBezTo>
                      <a:pt x="4815" y="10615"/>
                      <a:pt x="4350" y="10833"/>
                      <a:pt x="3932" y="10839"/>
                    </a:cubicBezTo>
                    <a:lnTo>
                      <a:pt x="3932" y="10839"/>
                    </a:lnTo>
                    <a:cubicBezTo>
                      <a:pt x="3919" y="8159"/>
                      <a:pt x="3777" y="5469"/>
                      <a:pt x="3040" y="2926"/>
                    </a:cubicBezTo>
                    <a:cubicBezTo>
                      <a:pt x="2858" y="2288"/>
                      <a:pt x="2645" y="1589"/>
                      <a:pt x="2281" y="1012"/>
                    </a:cubicBezTo>
                    <a:cubicBezTo>
                      <a:pt x="2129" y="768"/>
                      <a:pt x="1946" y="647"/>
                      <a:pt x="1673" y="647"/>
                    </a:cubicBezTo>
                    <a:cubicBezTo>
                      <a:pt x="1668" y="647"/>
                      <a:pt x="1663" y="647"/>
                      <a:pt x="1659" y="647"/>
                    </a:cubicBezTo>
                    <a:lnTo>
                      <a:pt x="1659" y="647"/>
                    </a:lnTo>
                    <a:cubicBezTo>
                      <a:pt x="1663" y="645"/>
                      <a:pt x="1667" y="644"/>
                      <a:pt x="1669" y="644"/>
                    </a:cubicBezTo>
                    <a:cubicBezTo>
                      <a:pt x="1671" y="644"/>
                      <a:pt x="1673" y="645"/>
                      <a:pt x="1673" y="647"/>
                    </a:cubicBezTo>
                    <a:lnTo>
                      <a:pt x="1673" y="647"/>
                    </a:lnTo>
                    <a:cubicBezTo>
                      <a:pt x="1673" y="625"/>
                      <a:pt x="1653" y="617"/>
                      <a:pt x="1623" y="617"/>
                    </a:cubicBezTo>
                    <a:cubicBezTo>
                      <a:pt x="1581" y="617"/>
                      <a:pt x="1518" y="633"/>
                      <a:pt x="1462" y="645"/>
                    </a:cubicBezTo>
                    <a:lnTo>
                      <a:pt x="1462" y="645"/>
                    </a:lnTo>
                    <a:cubicBezTo>
                      <a:pt x="1423" y="646"/>
                      <a:pt x="1385" y="647"/>
                      <a:pt x="1347" y="650"/>
                    </a:cubicBezTo>
                    <a:lnTo>
                      <a:pt x="1347" y="650"/>
                    </a:lnTo>
                    <a:cubicBezTo>
                      <a:pt x="1342" y="648"/>
                      <a:pt x="1338" y="647"/>
                      <a:pt x="1338" y="647"/>
                    </a:cubicBezTo>
                    <a:lnTo>
                      <a:pt x="1338" y="647"/>
                    </a:lnTo>
                    <a:cubicBezTo>
                      <a:pt x="1338" y="648"/>
                      <a:pt x="1338" y="649"/>
                      <a:pt x="1339" y="651"/>
                    </a:cubicBezTo>
                    <a:lnTo>
                      <a:pt x="1339" y="651"/>
                    </a:lnTo>
                    <a:cubicBezTo>
                      <a:pt x="1342" y="650"/>
                      <a:pt x="1344" y="650"/>
                      <a:pt x="1347" y="650"/>
                    </a:cubicBezTo>
                    <a:lnTo>
                      <a:pt x="1347" y="650"/>
                    </a:lnTo>
                    <a:cubicBezTo>
                      <a:pt x="1354" y="653"/>
                      <a:pt x="1364" y="656"/>
                      <a:pt x="1374" y="661"/>
                    </a:cubicBezTo>
                    <a:lnTo>
                      <a:pt x="1374" y="661"/>
                    </a:lnTo>
                    <a:cubicBezTo>
                      <a:pt x="1371" y="662"/>
                      <a:pt x="1368" y="662"/>
                      <a:pt x="1366" y="662"/>
                    </a:cubicBezTo>
                    <a:cubicBezTo>
                      <a:pt x="1351" y="662"/>
                      <a:pt x="1341" y="659"/>
                      <a:pt x="1339" y="651"/>
                    </a:cubicBezTo>
                    <a:lnTo>
                      <a:pt x="1339" y="651"/>
                    </a:lnTo>
                    <a:cubicBezTo>
                      <a:pt x="1188" y="663"/>
                      <a:pt x="1050" y="705"/>
                      <a:pt x="943" y="829"/>
                    </a:cubicBezTo>
                    <a:cubicBezTo>
                      <a:pt x="730" y="1103"/>
                      <a:pt x="609" y="1468"/>
                      <a:pt x="487" y="1832"/>
                    </a:cubicBezTo>
                    <a:cubicBezTo>
                      <a:pt x="1" y="3565"/>
                      <a:pt x="122" y="5328"/>
                      <a:pt x="578" y="7060"/>
                    </a:cubicBezTo>
                    <a:cubicBezTo>
                      <a:pt x="944" y="8552"/>
                      <a:pt x="1675" y="10564"/>
                      <a:pt x="3348" y="10927"/>
                    </a:cubicBezTo>
                    <a:lnTo>
                      <a:pt x="3348" y="10927"/>
                    </a:lnTo>
                    <a:cubicBezTo>
                      <a:pt x="3348" y="11158"/>
                      <a:pt x="3347" y="11389"/>
                      <a:pt x="3344" y="11620"/>
                    </a:cubicBezTo>
                    <a:cubicBezTo>
                      <a:pt x="3344" y="14933"/>
                      <a:pt x="3223" y="18185"/>
                      <a:pt x="3223" y="21498"/>
                    </a:cubicBezTo>
                    <a:cubicBezTo>
                      <a:pt x="3223" y="22380"/>
                      <a:pt x="3253" y="23261"/>
                      <a:pt x="3314" y="24112"/>
                    </a:cubicBezTo>
                    <a:cubicBezTo>
                      <a:pt x="3314" y="24193"/>
                      <a:pt x="3557" y="24220"/>
                      <a:pt x="3719" y="24220"/>
                    </a:cubicBezTo>
                    <a:cubicBezTo>
                      <a:pt x="3800" y="24220"/>
                      <a:pt x="3861" y="24214"/>
                      <a:pt x="3861" y="24203"/>
                    </a:cubicBezTo>
                    <a:cubicBezTo>
                      <a:pt x="3770" y="22258"/>
                      <a:pt x="3800" y="20282"/>
                      <a:pt x="3831" y="18307"/>
                    </a:cubicBezTo>
                    <a:cubicBezTo>
                      <a:pt x="3861" y="16574"/>
                      <a:pt x="3861" y="14811"/>
                      <a:pt x="3922" y="13079"/>
                    </a:cubicBezTo>
                    <a:cubicBezTo>
                      <a:pt x="3928" y="12383"/>
                      <a:pt x="3934" y="11683"/>
                      <a:pt x="3932" y="10982"/>
                    </a:cubicBezTo>
                    <a:lnTo>
                      <a:pt x="3932" y="10982"/>
                    </a:lnTo>
                    <a:cubicBezTo>
                      <a:pt x="4493" y="10973"/>
                      <a:pt x="4978" y="10833"/>
                      <a:pt x="5399" y="10597"/>
                    </a:cubicBezTo>
                    <a:lnTo>
                      <a:pt x="5399" y="10597"/>
                    </a:lnTo>
                    <a:cubicBezTo>
                      <a:pt x="5877" y="15031"/>
                      <a:pt x="6816" y="19440"/>
                      <a:pt x="7022" y="23930"/>
                    </a:cubicBezTo>
                    <a:cubicBezTo>
                      <a:pt x="7053" y="24842"/>
                      <a:pt x="7113" y="25754"/>
                      <a:pt x="7053" y="26665"/>
                    </a:cubicBezTo>
                    <a:cubicBezTo>
                      <a:pt x="7053" y="26681"/>
                      <a:pt x="7197" y="26688"/>
                      <a:pt x="7341" y="26688"/>
                    </a:cubicBezTo>
                    <a:cubicBezTo>
                      <a:pt x="7486" y="26688"/>
                      <a:pt x="7630" y="26681"/>
                      <a:pt x="7630" y="26665"/>
                    </a:cubicBezTo>
                    <a:cubicBezTo>
                      <a:pt x="7778" y="21129"/>
                      <a:pt x="6460" y="15733"/>
                      <a:pt x="5896" y="10250"/>
                    </a:cubicBezTo>
                    <a:lnTo>
                      <a:pt x="5896" y="10250"/>
                    </a:lnTo>
                    <a:cubicBezTo>
                      <a:pt x="6738" y="9537"/>
                      <a:pt x="7258" y="8395"/>
                      <a:pt x="7569" y="7243"/>
                    </a:cubicBezTo>
                    <a:cubicBezTo>
                      <a:pt x="7813" y="6148"/>
                      <a:pt x="7965" y="5054"/>
                      <a:pt x="7965" y="3899"/>
                    </a:cubicBezTo>
                    <a:cubicBezTo>
                      <a:pt x="7965" y="3078"/>
                      <a:pt x="7934" y="2136"/>
                      <a:pt x="7752" y="1285"/>
                    </a:cubicBezTo>
                    <a:cubicBezTo>
                      <a:pt x="7661" y="920"/>
                      <a:pt x="7509" y="343"/>
                      <a:pt x="7144" y="100"/>
                    </a:cubicBezTo>
                    <a:cubicBezTo>
                      <a:pt x="7022" y="24"/>
                      <a:pt x="6863" y="1"/>
                      <a:pt x="6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4"/>
              <p:cNvSpPr/>
              <p:nvPr/>
            </p:nvSpPr>
            <p:spPr>
              <a:xfrm>
                <a:off x="8584132" y="4611815"/>
                <a:ext cx="155266" cy="155266"/>
              </a:xfrm>
              <a:custGeom>
                <a:avLst/>
                <a:gdLst/>
                <a:ahLst/>
                <a:cxnLst/>
                <a:rect l="l" t="t" r="r" b="b"/>
                <a:pathLst>
                  <a:path w="8451" h="8451" extrusionOk="0">
                    <a:moveTo>
                      <a:pt x="4225" y="1"/>
                    </a:moveTo>
                    <a:cubicBezTo>
                      <a:pt x="1915" y="1"/>
                      <a:pt x="0" y="1915"/>
                      <a:pt x="0" y="4226"/>
                    </a:cubicBezTo>
                    <a:cubicBezTo>
                      <a:pt x="0" y="6536"/>
                      <a:pt x="1915" y="8451"/>
                      <a:pt x="4225" y="8451"/>
                    </a:cubicBezTo>
                    <a:cubicBezTo>
                      <a:pt x="6535" y="8451"/>
                      <a:pt x="8450" y="6536"/>
                      <a:pt x="8450" y="4226"/>
                    </a:cubicBezTo>
                    <a:cubicBezTo>
                      <a:pt x="8450" y="1915"/>
                      <a:pt x="6535" y="1"/>
                      <a:pt x="42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4"/>
              <p:cNvSpPr/>
              <p:nvPr/>
            </p:nvSpPr>
            <p:spPr>
              <a:xfrm>
                <a:off x="8549497" y="4538650"/>
                <a:ext cx="244060" cy="188777"/>
              </a:xfrm>
              <a:custGeom>
                <a:avLst/>
                <a:gdLst/>
                <a:ahLst/>
                <a:cxnLst/>
                <a:rect l="l" t="t" r="r" b="b"/>
                <a:pathLst>
                  <a:path w="13284" h="10275" extrusionOk="0">
                    <a:moveTo>
                      <a:pt x="1308" y="1"/>
                    </a:moveTo>
                    <a:cubicBezTo>
                      <a:pt x="700" y="1"/>
                      <a:pt x="1" y="578"/>
                      <a:pt x="1" y="1186"/>
                    </a:cubicBezTo>
                    <a:lnTo>
                      <a:pt x="1" y="9423"/>
                    </a:lnTo>
                    <a:cubicBezTo>
                      <a:pt x="1" y="10031"/>
                      <a:pt x="700" y="10274"/>
                      <a:pt x="1308" y="10274"/>
                    </a:cubicBezTo>
                    <a:lnTo>
                      <a:pt x="11885" y="10274"/>
                    </a:lnTo>
                    <a:cubicBezTo>
                      <a:pt x="12493" y="10274"/>
                      <a:pt x="13283" y="10031"/>
                      <a:pt x="13283" y="9423"/>
                    </a:cubicBezTo>
                    <a:lnTo>
                      <a:pt x="13283" y="1186"/>
                    </a:lnTo>
                    <a:cubicBezTo>
                      <a:pt x="13283" y="578"/>
                      <a:pt x="12493" y="1"/>
                      <a:pt x="118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7" name="Google Shape;687;p24"/>
            <p:cNvSpPr/>
            <p:nvPr/>
          </p:nvSpPr>
          <p:spPr>
            <a:xfrm rot="5400000">
              <a:off x="4453662" y="537545"/>
              <a:ext cx="57000" cy="9154910"/>
            </a:xfrm>
            <a:custGeom>
              <a:avLst/>
              <a:gdLst/>
              <a:ahLst/>
              <a:cxnLst/>
              <a:rect l="l" t="t" r="r" b="b"/>
              <a:pathLst>
                <a:path w="2280" h="80550" extrusionOk="0">
                  <a:moveTo>
                    <a:pt x="0" y="1"/>
                  </a:moveTo>
                  <a:lnTo>
                    <a:pt x="0" y="80549"/>
                  </a:lnTo>
                  <a:lnTo>
                    <a:pt x="2280" y="80549"/>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grpSp>
        <p:nvGrpSpPr>
          <p:cNvPr id="55" name="Google Shape;55;p3"/>
          <p:cNvGrpSpPr/>
          <p:nvPr/>
        </p:nvGrpSpPr>
        <p:grpSpPr>
          <a:xfrm>
            <a:off x="-438528" y="-462221"/>
            <a:ext cx="9582517" cy="5051789"/>
            <a:chOff x="-438528" y="-462221"/>
            <a:chExt cx="9582517" cy="5051789"/>
          </a:xfrm>
        </p:grpSpPr>
        <p:grpSp>
          <p:nvGrpSpPr>
            <p:cNvPr id="56" name="Google Shape;56;p3"/>
            <p:cNvGrpSpPr/>
            <p:nvPr/>
          </p:nvGrpSpPr>
          <p:grpSpPr>
            <a:xfrm rot="10800000">
              <a:off x="3402484" y="-462221"/>
              <a:ext cx="1153639" cy="1153639"/>
              <a:chOff x="1075359" y="1076495"/>
              <a:chExt cx="1266900" cy="1266900"/>
            </a:xfrm>
          </p:grpSpPr>
          <p:sp>
            <p:nvSpPr>
              <p:cNvPr id="57" name="Google Shape;57;p3"/>
              <p:cNvSpPr/>
              <p:nvPr/>
            </p:nvSpPr>
            <p:spPr>
              <a:xfrm>
                <a:off x="1075359" y="1076495"/>
                <a:ext cx="1266900" cy="1266900"/>
              </a:xfrm>
              <a:prstGeom prst="arc">
                <a:avLst>
                  <a:gd name="adj1" fmla="val 10742644"/>
                  <a:gd name="adj2" fmla="val 0"/>
                </a:avLst>
              </a:prstGeom>
              <a:noFill/>
              <a:ln w="19050" cap="flat" cmpd="sng">
                <a:solidFill>
                  <a:schemeClr val="dk2"/>
                </a:solidFill>
                <a:prstDash val="solid"/>
                <a:round/>
                <a:headEnd type="oval" w="sm" len="sm"/>
                <a:tailEnd type="oval"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236224" y="1237350"/>
                <a:ext cx="945300" cy="945300"/>
              </a:xfrm>
              <a:prstGeom prst="arc">
                <a:avLst>
                  <a:gd name="adj1" fmla="val 10742644"/>
                  <a:gd name="adj2" fmla="val 0"/>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3"/>
            <p:cNvGrpSpPr/>
            <p:nvPr/>
          </p:nvGrpSpPr>
          <p:grpSpPr>
            <a:xfrm rot="5400000">
              <a:off x="-438528" y="3435929"/>
              <a:ext cx="1153639" cy="1153639"/>
              <a:chOff x="740634" y="1076495"/>
              <a:chExt cx="1266900" cy="1266900"/>
            </a:xfrm>
          </p:grpSpPr>
          <p:sp>
            <p:nvSpPr>
              <p:cNvPr id="60" name="Google Shape;60;p3"/>
              <p:cNvSpPr/>
              <p:nvPr/>
            </p:nvSpPr>
            <p:spPr>
              <a:xfrm>
                <a:off x="740634" y="1076495"/>
                <a:ext cx="1266900" cy="1266900"/>
              </a:xfrm>
              <a:prstGeom prst="arc">
                <a:avLst>
                  <a:gd name="adj1" fmla="val 10742644"/>
                  <a:gd name="adj2" fmla="val 0"/>
                </a:avLst>
              </a:prstGeom>
              <a:noFill/>
              <a:ln w="19050" cap="flat" cmpd="sng">
                <a:solidFill>
                  <a:schemeClr val="dk2"/>
                </a:solidFill>
                <a:prstDash val="solid"/>
                <a:round/>
                <a:headEnd type="oval" w="sm" len="sm"/>
                <a:tailEnd type="oval"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901500" y="1237350"/>
                <a:ext cx="945300" cy="945300"/>
              </a:xfrm>
              <a:prstGeom prst="arc">
                <a:avLst>
                  <a:gd name="adj1" fmla="val 10742644"/>
                  <a:gd name="adj2" fmla="val 0"/>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3"/>
            <p:cNvGrpSpPr/>
            <p:nvPr/>
          </p:nvGrpSpPr>
          <p:grpSpPr>
            <a:xfrm>
              <a:off x="393788" y="0"/>
              <a:ext cx="8750201" cy="1834751"/>
              <a:chOff x="393788" y="0"/>
              <a:chExt cx="8750201" cy="1834751"/>
            </a:xfrm>
          </p:grpSpPr>
          <p:grpSp>
            <p:nvGrpSpPr>
              <p:cNvPr id="63" name="Google Shape;63;p3"/>
              <p:cNvGrpSpPr/>
              <p:nvPr/>
            </p:nvGrpSpPr>
            <p:grpSpPr>
              <a:xfrm>
                <a:off x="393788" y="0"/>
                <a:ext cx="98801" cy="1834751"/>
                <a:chOff x="8774013" y="-28700"/>
                <a:chExt cx="98801" cy="1834751"/>
              </a:xfrm>
            </p:grpSpPr>
            <p:grpSp>
              <p:nvGrpSpPr>
                <p:cNvPr id="64" name="Google Shape;64;p3"/>
                <p:cNvGrpSpPr/>
                <p:nvPr/>
              </p:nvGrpSpPr>
              <p:grpSpPr>
                <a:xfrm>
                  <a:off x="8774013" y="1604602"/>
                  <a:ext cx="98801" cy="201449"/>
                  <a:chOff x="8774013" y="1680802"/>
                  <a:chExt cx="98801" cy="201449"/>
                </a:xfrm>
              </p:grpSpPr>
              <p:sp>
                <p:nvSpPr>
                  <p:cNvPr id="65" name="Google Shape;65;p3"/>
                  <p:cNvSpPr/>
                  <p:nvPr/>
                </p:nvSpPr>
                <p:spPr>
                  <a:xfrm rot="10800000">
                    <a:off x="8774013" y="1680802"/>
                    <a:ext cx="98801" cy="88412"/>
                  </a:xfrm>
                  <a:custGeom>
                    <a:avLst/>
                    <a:gdLst/>
                    <a:ahLst/>
                    <a:cxnLst/>
                    <a:rect l="l" t="t" r="r" b="b"/>
                    <a:pathLst>
                      <a:path w="2311" h="2068" extrusionOk="0">
                        <a:moveTo>
                          <a:pt x="1125" y="1"/>
                        </a:moveTo>
                        <a:lnTo>
                          <a:pt x="1" y="2068"/>
                        </a:lnTo>
                        <a:lnTo>
                          <a:pt x="2311" y="2068"/>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10800000">
                    <a:off x="8774013" y="1795121"/>
                    <a:ext cx="98801" cy="87130"/>
                  </a:xfrm>
                  <a:custGeom>
                    <a:avLst/>
                    <a:gdLst/>
                    <a:ahLst/>
                    <a:cxnLst/>
                    <a:rect l="l" t="t" r="r" b="b"/>
                    <a:pathLst>
                      <a:path w="2311" h="2038" extrusionOk="0">
                        <a:moveTo>
                          <a:pt x="1125" y="1"/>
                        </a:moveTo>
                        <a:lnTo>
                          <a:pt x="1" y="2037"/>
                        </a:lnTo>
                        <a:lnTo>
                          <a:pt x="2311" y="2037"/>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7" name="Google Shape;67;p3"/>
                <p:cNvCxnSpPr/>
                <p:nvPr/>
              </p:nvCxnSpPr>
              <p:spPr>
                <a:xfrm rot="10800000">
                  <a:off x="8823304" y="-28700"/>
                  <a:ext cx="0" cy="1672800"/>
                </a:xfrm>
                <a:prstGeom prst="straightConnector1">
                  <a:avLst/>
                </a:prstGeom>
                <a:noFill/>
                <a:ln w="19050" cap="flat" cmpd="sng">
                  <a:solidFill>
                    <a:schemeClr val="dk2"/>
                  </a:solidFill>
                  <a:prstDash val="dot"/>
                  <a:round/>
                  <a:headEnd type="none" w="med" len="med"/>
                  <a:tailEnd type="none" w="med" len="med"/>
                </a:ln>
              </p:spPr>
            </p:cxnSp>
          </p:grpSp>
          <p:grpSp>
            <p:nvGrpSpPr>
              <p:cNvPr id="68" name="Google Shape;68;p3"/>
              <p:cNvGrpSpPr/>
              <p:nvPr/>
            </p:nvGrpSpPr>
            <p:grpSpPr>
              <a:xfrm flipH="1">
                <a:off x="7337400" y="195300"/>
                <a:ext cx="1806588" cy="98801"/>
                <a:chOff x="-550" y="205900"/>
                <a:chExt cx="1806588" cy="98801"/>
              </a:xfrm>
            </p:grpSpPr>
            <p:grpSp>
              <p:nvGrpSpPr>
                <p:cNvPr id="69" name="Google Shape;69;p3"/>
                <p:cNvGrpSpPr/>
                <p:nvPr/>
              </p:nvGrpSpPr>
              <p:grpSpPr>
                <a:xfrm rot="-5400000">
                  <a:off x="1655914" y="154576"/>
                  <a:ext cx="98801" cy="201449"/>
                  <a:chOff x="8774013" y="1680802"/>
                  <a:chExt cx="98801" cy="201449"/>
                </a:xfrm>
              </p:grpSpPr>
              <p:sp>
                <p:nvSpPr>
                  <p:cNvPr id="70" name="Google Shape;70;p3"/>
                  <p:cNvSpPr/>
                  <p:nvPr/>
                </p:nvSpPr>
                <p:spPr>
                  <a:xfrm rot="10800000">
                    <a:off x="8774013" y="1680802"/>
                    <a:ext cx="98801" cy="88412"/>
                  </a:xfrm>
                  <a:custGeom>
                    <a:avLst/>
                    <a:gdLst/>
                    <a:ahLst/>
                    <a:cxnLst/>
                    <a:rect l="l" t="t" r="r" b="b"/>
                    <a:pathLst>
                      <a:path w="2311" h="2068" extrusionOk="0">
                        <a:moveTo>
                          <a:pt x="1125" y="1"/>
                        </a:moveTo>
                        <a:lnTo>
                          <a:pt x="1" y="2068"/>
                        </a:lnTo>
                        <a:lnTo>
                          <a:pt x="2311" y="2068"/>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rot="10800000">
                    <a:off x="8774013" y="1795121"/>
                    <a:ext cx="98801" cy="87130"/>
                  </a:xfrm>
                  <a:custGeom>
                    <a:avLst/>
                    <a:gdLst/>
                    <a:ahLst/>
                    <a:cxnLst/>
                    <a:rect l="l" t="t" r="r" b="b"/>
                    <a:pathLst>
                      <a:path w="2311" h="2038" extrusionOk="0">
                        <a:moveTo>
                          <a:pt x="1125" y="1"/>
                        </a:moveTo>
                        <a:lnTo>
                          <a:pt x="1" y="2037"/>
                        </a:lnTo>
                        <a:lnTo>
                          <a:pt x="2311" y="2037"/>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2" name="Google Shape;72;p3"/>
                <p:cNvCxnSpPr/>
                <p:nvPr/>
              </p:nvCxnSpPr>
              <p:spPr>
                <a:xfrm rot="10800000">
                  <a:off x="-550" y="253261"/>
                  <a:ext cx="1626900" cy="0"/>
                </a:xfrm>
                <a:prstGeom prst="straightConnector1">
                  <a:avLst/>
                </a:prstGeom>
                <a:noFill/>
                <a:ln w="19050" cap="flat" cmpd="sng">
                  <a:solidFill>
                    <a:schemeClr val="dk2"/>
                  </a:solidFill>
                  <a:prstDash val="dot"/>
                  <a:round/>
                  <a:headEnd type="none" w="med" len="med"/>
                  <a:tailEnd type="none" w="med" len="med"/>
                </a:ln>
              </p:spPr>
            </p:cxnSp>
          </p:grpSp>
        </p:grpSp>
      </p:grpSp>
      <p:sp>
        <p:nvSpPr>
          <p:cNvPr id="73" name="Google Shape;73;p3"/>
          <p:cNvSpPr txBox="1">
            <a:spLocks noGrp="1"/>
          </p:cNvSpPr>
          <p:nvPr>
            <p:ph type="title"/>
          </p:nvPr>
        </p:nvSpPr>
        <p:spPr>
          <a:xfrm>
            <a:off x="977988" y="2684025"/>
            <a:ext cx="3594000" cy="84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3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 name="Google Shape;74;p3"/>
          <p:cNvSpPr txBox="1">
            <a:spLocks noGrp="1"/>
          </p:cNvSpPr>
          <p:nvPr>
            <p:ph type="title" idx="2" hasCustomPrompt="1"/>
          </p:nvPr>
        </p:nvSpPr>
        <p:spPr>
          <a:xfrm>
            <a:off x="977988" y="1617675"/>
            <a:ext cx="1072200" cy="106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 name="Google Shape;75;p3"/>
          <p:cNvSpPr>
            <a:spLocks noGrp="1"/>
          </p:cNvSpPr>
          <p:nvPr>
            <p:ph type="pic" idx="3"/>
          </p:nvPr>
        </p:nvSpPr>
        <p:spPr>
          <a:xfrm>
            <a:off x="4916287" y="803792"/>
            <a:ext cx="2744400" cy="3535800"/>
          </a:xfrm>
          <a:prstGeom prst="rect">
            <a:avLst/>
          </a:prstGeom>
          <a:noFill/>
          <a:ln>
            <a:noFill/>
          </a:ln>
        </p:spPr>
      </p:sp>
      <p:grpSp>
        <p:nvGrpSpPr>
          <p:cNvPr id="76" name="Google Shape;76;p3"/>
          <p:cNvGrpSpPr/>
          <p:nvPr/>
        </p:nvGrpSpPr>
        <p:grpSpPr>
          <a:xfrm>
            <a:off x="-10910" y="114599"/>
            <a:ext cx="9154910" cy="5028901"/>
            <a:chOff x="-10910" y="114599"/>
            <a:chExt cx="9154910" cy="5028901"/>
          </a:xfrm>
        </p:grpSpPr>
        <p:sp>
          <p:nvSpPr>
            <p:cNvPr id="77" name="Google Shape;77;p3"/>
            <p:cNvSpPr/>
            <p:nvPr/>
          </p:nvSpPr>
          <p:spPr>
            <a:xfrm rot="5400000">
              <a:off x="4538045" y="537545"/>
              <a:ext cx="57000" cy="9154910"/>
            </a:xfrm>
            <a:custGeom>
              <a:avLst/>
              <a:gdLst/>
              <a:ahLst/>
              <a:cxnLst/>
              <a:rect l="l" t="t" r="r" b="b"/>
              <a:pathLst>
                <a:path w="2280" h="80550" extrusionOk="0">
                  <a:moveTo>
                    <a:pt x="0" y="1"/>
                  </a:moveTo>
                  <a:lnTo>
                    <a:pt x="0" y="80549"/>
                  </a:lnTo>
                  <a:lnTo>
                    <a:pt x="2280" y="80549"/>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78;p3"/>
            <p:cNvGrpSpPr/>
            <p:nvPr/>
          </p:nvGrpSpPr>
          <p:grpSpPr>
            <a:xfrm>
              <a:off x="81487" y="114599"/>
              <a:ext cx="8964303" cy="4971898"/>
              <a:chOff x="81487" y="114599"/>
              <a:chExt cx="8964303" cy="4971898"/>
            </a:xfrm>
          </p:grpSpPr>
          <p:grpSp>
            <p:nvGrpSpPr>
              <p:cNvPr id="79" name="Google Shape;79;p3"/>
              <p:cNvGrpSpPr/>
              <p:nvPr/>
            </p:nvGrpSpPr>
            <p:grpSpPr>
              <a:xfrm>
                <a:off x="3756641" y="114599"/>
                <a:ext cx="445319" cy="186595"/>
                <a:chOff x="4283374" y="1182575"/>
                <a:chExt cx="408100" cy="171000"/>
              </a:xfrm>
            </p:grpSpPr>
            <p:sp>
              <p:nvSpPr>
                <p:cNvPr id="80" name="Google Shape;80;p3"/>
                <p:cNvSpPr/>
                <p:nvPr/>
              </p:nvSpPr>
              <p:spPr>
                <a:xfrm>
                  <a:off x="4634449" y="1239575"/>
                  <a:ext cx="57025" cy="57025"/>
                </a:xfrm>
                <a:custGeom>
                  <a:avLst/>
                  <a:gdLst/>
                  <a:ahLst/>
                  <a:cxnLst/>
                  <a:rect l="l" t="t" r="r" b="b"/>
                  <a:pathLst>
                    <a:path w="2281" h="2281" extrusionOk="0">
                      <a:moveTo>
                        <a:pt x="1" y="1"/>
                      </a:moveTo>
                      <a:lnTo>
                        <a:pt x="1" y="2280"/>
                      </a:lnTo>
                      <a:lnTo>
                        <a:pt x="2280" y="2280"/>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283374" y="1182575"/>
                  <a:ext cx="66150" cy="171000"/>
                </a:xfrm>
                <a:custGeom>
                  <a:avLst/>
                  <a:gdLst/>
                  <a:ahLst/>
                  <a:cxnLst/>
                  <a:rect l="l" t="t" r="r" b="b"/>
                  <a:pathLst>
                    <a:path w="2646" h="6840" extrusionOk="0">
                      <a:moveTo>
                        <a:pt x="1" y="1"/>
                      </a:moveTo>
                      <a:lnTo>
                        <a:pt x="1" y="6840"/>
                      </a:lnTo>
                      <a:lnTo>
                        <a:pt x="2645" y="6840"/>
                      </a:lnTo>
                      <a:lnTo>
                        <a:pt x="26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378374" y="1182575"/>
                  <a:ext cx="76000" cy="171000"/>
                </a:xfrm>
                <a:custGeom>
                  <a:avLst/>
                  <a:gdLst/>
                  <a:ahLst/>
                  <a:cxnLst/>
                  <a:rect l="l" t="t" r="r" b="b"/>
                  <a:pathLst>
                    <a:path w="3040" h="6840" extrusionOk="0">
                      <a:moveTo>
                        <a:pt x="0" y="1"/>
                      </a:moveTo>
                      <a:lnTo>
                        <a:pt x="0" y="6840"/>
                      </a:lnTo>
                      <a:lnTo>
                        <a:pt x="3040" y="6840"/>
                      </a:lnTo>
                      <a:lnTo>
                        <a:pt x="30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492349" y="1182575"/>
                  <a:ext cx="57025" cy="171000"/>
                </a:xfrm>
                <a:custGeom>
                  <a:avLst/>
                  <a:gdLst/>
                  <a:ahLst/>
                  <a:cxnLst/>
                  <a:rect l="l" t="t" r="r" b="b"/>
                  <a:pathLst>
                    <a:path w="2281" h="6840" extrusionOk="0">
                      <a:moveTo>
                        <a:pt x="1" y="1"/>
                      </a:moveTo>
                      <a:lnTo>
                        <a:pt x="1" y="6840"/>
                      </a:lnTo>
                      <a:lnTo>
                        <a:pt x="2280" y="6840"/>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587349" y="1182575"/>
                  <a:ext cx="76000" cy="171000"/>
                </a:xfrm>
                <a:custGeom>
                  <a:avLst/>
                  <a:gdLst/>
                  <a:ahLst/>
                  <a:cxnLst/>
                  <a:rect l="l" t="t" r="r" b="b"/>
                  <a:pathLst>
                    <a:path w="3040" h="6840" extrusionOk="0">
                      <a:moveTo>
                        <a:pt x="0" y="1"/>
                      </a:moveTo>
                      <a:lnTo>
                        <a:pt x="0" y="6840"/>
                      </a:lnTo>
                      <a:lnTo>
                        <a:pt x="3040" y="6840"/>
                      </a:lnTo>
                      <a:lnTo>
                        <a:pt x="3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3"/>
              <p:cNvGrpSpPr/>
              <p:nvPr/>
            </p:nvGrpSpPr>
            <p:grpSpPr>
              <a:xfrm rot="1799995" flipH="1">
                <a:off x="134685" y="3865525"/>
                <a:ext cx="304727" cy="294442"/>
                <a:chOff x="-965500" y="2186600"/>
                <a:chExt cx="411125" cy="397250"/>
              </a:xfrm>
            </p:grpSpPr>
            <p:sp>
              <p:nvSpPr>
                <p:cNvPr id="86" name="Google Shape;86;p3"/>
                <p:cNvSpPr/>
                <p:nvPr/>
              </p:nvSpPr>
              <p:spPr>
                <a:xfrm>
                  <a:off x="-915350" y="2247950"/>
                  <a:ext cx="292575" cy="291825"/>
                </a:xfrm>
                <a:custGeom>
                  <a:avLst/>
                  <a:gdLst/>
                  <a:ahLst/>
                  <a:cxnLst/>
                  <a:rect l="l" t="t" r="r" b="b"/>
                  <a:pathLst>
                    <a:path w="11703" h="11673" extrusionOk="0">
                      <a:moveTo>
                        <a:pt x="3070" y="1"/>
                      </a:moveTo>
                      <a:lnTo>
                        <a:pt x="0" y="11672"/>
                      </a:lnTo>
                      <a:lnTo>
                        <a:pt x="11703" y="8602"/>
                      </a:lnTo>
                      <a:lnTo>
                        <a:pt x="11399" y="7478"/>
                      </a:lnTo>
                      <a:lnTo>
                        <a:pt x="1642" y="10061"/>
                      </a:lnTo>
                      <a:lnTo>
                        <a:pt x="4164" y="274"/>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894850" y="2186600"/>
                  <a:ext cx="140625" cy="128250"/>
                </a:xfrm>
                <a:custGeom>
                  <a:avLst/>
                  <a:gdLst/>
                  <a:ahLst/>
                  <a:cxnLst/>
                  <a:rect l="l" t="t" r="r" b="b"/>
                  <a:pathLst>
                    <a:path w="5625" h="5130" extrusionOk="0">
                      <a:moveTo>
                        <a:pt x="2805" y="0"/>
                      </a:moveTo>
                      <a:cubicBezTo>
                        <a:pt x="2144" y="0"/>
                        <a:pt x="1490" y="251"/>
                        <a:pt x="1004" y="752"/>
                      </a:cubicBezTo>
                      <a:cubicBezTo>
                        <a:pt x="1" y="1786"/>
                        <a:pt x="1" y="3397"/>
                        <a:pt x="1004" y="4400"/>
                      </a:cubicBezTo>
                      <a:cubicBezTo>
                        <a:pt x="1521" y="4886"/>
                        <a:pt x="2182" y="5129"/>
                        <a:pt x="2839" y="5129"/>
                      </a:cubicBezTo>
                      <a:cubicBezTo>
                        <a:pt x="3496" y="5129"/>
                        <a:pt x="4150" y="4886"/>
                        <a:pt x="4652" y="4400"/>
                      </a:cubicBezTo>
                      <a:cubicBezTo>
                        <a:pt x="5624" y="3397"/>
                        <a:pt x="5624" y="1786"/>
                        <a:pt x="4652" y="752"/>
                      </a:cubicBezTo>
                      <a:cubicBezTo>
                        <a:pt x="4135" y="251"/>
                        <a:pt x="3466" y="0"/>
                        <a:pt x="28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694975" y="2376550"/>
                  <a:ext cx="140600" cy="128275"/>
                </a:xfrm>
                <a:custGeom>
                  <a:avLst/>
                  <a:gdLst/>
                  <a:ahLst/>
                  <a:cxnLst/>
                  <a:rect l="l" t="t" r="r" b="b"/>
                  <a:pathLst>
                    <a:path w="5624" h="5131" extrusionOk="0">
                      <a:moveTo>
                        <a:pt x="2796" y="1"/>
                      </a:moveTo>
                      <a:cubicBezTo>
                        <a:pt x="2135" y="1"/>
                        <a:pt x="1474" y="252"/>
                        <a:pt x="973" y="753"/>
                      </a:cubicBezTo>
                      <a:cubicBezTo>
                        <a:pt x="0" y="1787"/>
                        <a:pt x="0" y="3398"/>
                        <a:pt x="973" y="4401"/>
                      </a:cubicBezTo>
                      <a:cubicBezTo>
                        <a:pt x="1489" y="4887"/>
                        <a:pt x="2158" y="5130"/>
                        <a:pt x="2819" y="5130"/>
                      </a:cubicBezTo>
                      <a:cubicBezTo>
                        <a:pt x="3480" y="5130"/>
                        <a:pt x="4134" y="4887"/>
                        <a:pt x="4620" y="4401"/>
                      </a:cubicBezTo>
                      <a:cubicBezTo>
                        <a:pt x="5623" y="3398"/>
                        <a:pt x="5623" y="1787"/>
                        <a:pt x="4620" y="753"/>
                      </a:cubicBezTo>
                      <a:cubicBezTo>
                        <a:pt x="4119" y="252"/>
                        <a:pt x="3458" y="1"/>
                        <a:pt x="27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965500" y="2455600"/>
                  <a:ext cx="141350" cy="128250"/>
                </a:xfrm>
                <a:custGeom>
                  <a:avLst/>
                  <a:gdLst/>
                  <a:ahLst/>
                  <a:cxnLst/>
                  <a:rect l="l" t="t" r="r" b="b"/>
                  <a:pathLst>
                    <a:path w="5654" h="5130" extrusionOk="0">
                      <a:moveTo>
                        <a:pt x="2785" y="0"/>
                      </a:moveTo>
                      <a:cubicBezTo>
                        <a:pt x="2128" y="0"/>
                        <a:pt x="1474" y="251"/>
                        <a:pt x="973" y="752"/>
                      </a:cubicBezTo>
                      <a:cubicBezTo>
                        <a:pt x="0" y="1755"/>
                        <a:pt x="0" y="3397"/>
                        <a:pt x="973" y="4400"/>
                      </a:cubicBezTo>
                      <a:cubicBezTo>
                        <a:pt x="1490" y="4886"/>
                        <a:pt x="2158" y="5129"/>
                        <a:pt x="2819" y="5129"/>
                      </a:cubicBezTo>
                      <a:cubicBezTo>
                        <a:pt x="3480" y="5129"/>
                        <a:pt x="4134" y="4886"/>
                        <a:pt x="4620" y="4400"/>
                      </a:cubicBezTo>
                      <a:cubicBezTo>
                        <a:pt x="5654" y="3366"/>
                        <a:pt x="5654" y="1755"/>
                        <a:pt x="4620" y="752"/>
                      </a:cubicBezTo>
                      <a:cubicBezTo>
                        <a:pt x="4104" y="251"/>
                        <a:pt x="3442" y="0"/>
                        <a:pt x="2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3"/>
              <p:cNvGrpSpPr/>
              <p:nvPr/>
            </p:nvGrpSpPr>
            <p:grpSpPr>
              <a:xfrm>
                <a:off x="7964401" y="2560251"/>
                <a:ext cx="1081389" cy="2526246"/>
                <a:chOff x="-10923" y="2956105"/>
                <a:chExt cx="944692" cy="2206907"/>
              </a:xfrm>
            </p:grpSpPr>
            <p:sp>
              <p:nvSpPr>
                <p:cNvPr id="91" name="Google Shape;91;p3"/>
                <p:cNvSpPr/>
                <p:nvPr/>
              </p:nvSpPr>
              <p:spPr>
                <a:xfrm>
                  <a:off x="445843" y="3544762"/>
                  <a:ext cx="45805" cy="1618250"/>
                </a:xfrm>
                <a:custGeom>
                  <a:avLst/>
                  <a:gdLst/>
                  <a:ahLst/>
                  <a:cxnLst/>
                  <a:rect l="l" t="t" r="r" b="b"/>
                  <a:pathLst>
                    <a:path w="2280" h="80550" extrusionOk="0">
                      <a:moveTo>
                        <a:pt x="0" y="1"/>
                      </a:moveTo>
                      <a:lnTo>
                        <a:pt x="0" y="80549"/>
                      </a:lnTo>
                      <a:lnTo>
                        <a:pt x="2280" y="80549"/>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453156" y="3269971"/>
                  <a:ext cx="174060" cy="321219"/>
                </a:xfrm>
                <a:custGeom>
                  <a:avLst/>
                  <a:gdLst/>
                  <a:ahLst/>
                  <a:cxnLst/>
                  <a:rect l="l" t="t" r="r" b="b"/>
                  <a:pathLst>
                    <a:path w="8664" h="15989" extrusionOk="0">
                      <a:moveTo>
                        <a:pt x="1" y="1"/>
                      </a:moveTo>
                      <a:lnTo>
                        <a:pt x="1" y="10943"/>
                      </a:lnTo>
                      <a:lnTo>
                        <a:pt x="8056" y="15989"/>
                      </a:lnTo>
                      <a:lnTo>
                        <a:pt x="8664" y="15047"/>
                      </a:lnTo>
                      <a:lnTo>
                        <a:pt x="1156" y="10305"/>
                      </a:lnTo>
                      <a:lnTo>
                        <a:pt x="11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02340" y="3269971"/>
                  <a:ext cx="174040" cy="321219"/>
                </a:xfrm>
                <a:custGeom>
                  <a:avLst/>
                  <a:gdLst/>
                  <a:ahLst/>
                  <a:cxnLst/>
                  <a:rect l="l" t="t" r="r" b="b"/>
                  <a:pathLst>
                    <a:path w="8663" h="15989" extrusionOk="0">
                      <a:moveTo>
                        <a:pt x="7508" y="1"/>
                      </a:moveTo>
                      <a:lnTo>
                        <a:pt x="7508" y="10305"/>
                      </a:lnTo>
                      <a:lnTo>
                        <a:pt x="0" y="15047"/>
                      </a:lnTo>
                      <a:lnTo>
                        <a:pt x="608" y="15989"/>
                      </a:lnTo>
                      <a:lnTo>
                        <a:pt x="8663" y="10943"/>
                      </a:lnTo>
                      <a:lnTo>
                        <a:pt x="86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410425" y="2956105"/>
                  <a:ext cx="104428" cy="405175"/>
                </a:xfrm>
                <a:custGeom>
                  <a:avLst/>
                  <a:gdLst/>
                  <a:ahLst/>
                  <a:cxnLst/>
                  <a:rect l="l" t="t" r="r" b="b"/>
                  <a:pathLst>
                    <a:path w="5198" h="20168" extrusionOk="0">
                      <a:moveTo>
                        <a:pt x="1155" y="1"/>
                      </a:moveTo>
                      <a:cubicBezTo>
                        <a:pt x="0" y="1"/>
                        <a:pt x="243" y="973"/>
                        <a:pt x="243" y="2098"/>
                      </a:cubicBezTo>
                      <a:lnTo>
                        <a:pt x="182" y="2098"/>
                      </a:lnTo>
                      <a:lnTo>
                        <a:pt x="182" y="19302"/>
                      </a:lnTo>
                      <a:cubicBezTo>
                        <a:pt x="182" y="20033"/>
                        <a:pt x="853" y="20167"/>
                        <a:pt x="1638" y="20167"/>
                      </a:cubicBezTo>
                      <a:cubicBezTo>
                        <a:pt x="2093" y="20167"/>
                        <a:pt x="2586" y="20122"/>
                        <a:pt x="3009" y="20122"/>
                      </a:cubicBezTo>
                      <a:cubicBezTo>
                        <a:pt x="4195" y="20122"/>
                        <a:pt x="5198" y="19150"/>
                        <a:pt x="5198" y="18025"/>
                      </a:cubicBezTo>
                      <a:lnTo>
                        <a:pt x="3921" y="3344"/>
                      </a:lnTo>
                      <a:cubicBezTo>
                        <a:pt x="3921" y="2219"/>
                        <a:pt x="2280" y="1"/>
                        <a:pt x="1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542315" y="3522482"/>
                  <a:ext cx="391454" cy="236078"/>
                </a:xfrm>
                <a:custGeom>
                  <a:avLst/>
                  <a:gdLst/>
                  <a:ahLst/>
                  <a:cxnLst/>
                  <a:rect l="l" t="t" r="r" b="b"/>
                  <a:pathLst>
                    <a:path w="19485" h="11751" extrusionOk="0">
                      <a:moveTo>
                        <a:pt x="3412" y="1"/>
                      </a:moveTo>
                      <a:cubicBezTo>
                        <a:pt x="2590" y="1"/>
                        <a:pt x="1802" y="486"/>
                        <a:pt x="1460" y="1262"/>
                      </a:cubicBezTo>
                      <a:cubicBezTo>
                        <a:pt x="1004" y="2326"/>
                        <a:pt x="1" y="3663"/>
                        <a:pt x="1034" y="4119"/>
                      </a:cubicBezTo>
                      <a:lnTo>
                        <a:pt x="16809" y="11140"/>
                      </a:lnTo>
                      <a:cubicBezTo>
                        <a:pt x="17446" y="11413"/>
                        <a:pt x="17962" y="11751"/>
                        <a:pt x="18366" y="11751"/>
                      </a:cubicBezTo>
                      <a:cubicBezTo>
                        <a:pt x="18637" y="11751"/>
                        <a:pt x="18857" y="11598"/>
                        <a:pt x="19028" y="11171"/>
                      </a:cubicBezTo>
                      <a:cubicBezTo>
                        <a:pt x="19484" y="10107"/>
                        <a:pt x="18147" y="7766"/>
                        <a:pt x="17113" y="7311"/>
                      </a:cubicBezTo>
                      <a:lnTo>
                        <a:pt x="4226" y="168"/>
                      </a:lnTo>
                      <a:cubicBezTo>
                        <a:pt x="3961" y="54"/>
                        <a:pt x="3685" y="1"/>
                        <a:pt x="3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0923" y="3522482"/>
                  <a:ext cx="391434" cy="236078"/>
                </a:xfrm>
                <a:custGeom>
                  <a:avLst/>
                  <a:gdLst/>
                  <a:ahLst/>
                  <a:cxnLst/>
                  <a:rect l="l" t="t" r="r" b="b"/>
                  <a:pathLst>
                    <a:path w="19484" h="11751" extrusionOk="0">
                      <a:moveTo>
                        <a:pt x="16102" y="1"/>
                      </a:moveTo>
                      <a:cubicBezTo>
                        <a:pt x="15830" y="1"/>
                        <a:pt x="15554" y="54"/>
                        <a:pt x="15289" y="168"/>
                      </a:cubicBezTo>
                      <a:lnTo>
                        <a:pt x="2401" y="7311"/>
                      </a:lnTo>
                      <a:cubicBezTo>
                        <a:pt x="1368" y="7766"/>
                        <a:pt x="0" y="10107"/>
                        <a:pt x="456" y="11171"/>
                      </a:cubicBezTo>
                      <a:cubicBezTo>
                        <a:pt x="639" y="11598"/>
                        <a:pt x="867" y="11751"/>
                        <a:pt x="1142" y="11751"/>
                      </a:cubicBezTo>
                      <a:cubicBezTo>
                        <a:pt x="1552" y="11751"/>
                        <a:pt x="2069" y="11413"/>
                        <a:pt x="2705" y="11140"/>
                      </a:cubicBezTo>
                      <a:lnTo>
                        <a:pt x="18481" y="4119"/>
                      </a:lnTo>
                      <a:cubicBezTo>
                        <a:pt x="19484" y="3663"/>
                        <a:pt x="18511" y="2326"/>
                        <a:pt x="18055" y="1262"/>
                      </a:cubicBezTo>
                      <a:cubicBezTo>
                        <a:pt x="17713" y="486"/>
                        <a:pt x="16924" y="1"/>
                        <a:pt x="16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376834" y="3394549"/>
                  <a:ext cx="175888" cy="175285"/>
                </a:xfrm>
                <a:custGeom>
                  <a:avLst/>
                  <a:gdLst/>
                  <a:ahLst/>
                  <a:cxnLst/>
                  <a:rect l="l" t="t" r="r" b="b"/>
                  <a:pathLst>
                    <a:path w="8755" h="8725" extrusionOk="0">
                      <a:moveTo>
                        <a:pt x="4377" y="1"/>
                      </a:moveTo>
                      <a:cubicBezTo>
                        <a:pt x="1976" y="1"/>
                        <a:pt x="0" y="1946"/>
                        <a:pt x="0" y="4377"/>
                      </a:cubicBezTo>
                      <a:cubicBezTo>
                        <a:pt x="0" y="6748"/>
                        <a:pt x="1946" y="8724"/>
                        <a:pt x="4377" y="8724"/>
                      </a:cubicBezTo>
                      <a:cubicBezTo>
                        <a:pt x="6779" y="8724"/>
                        <a:pt x="8754" y="6809"/>
                        <a:pt x="8754" y="4377"/>
                      </a:cubicBezTo>
                      <a:cubicBezTo>
                        <a:pt x="8754" y="1976"/>
                        <a:pt x="6779" y="1"/>
                        <a:pt x="4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33629" y="3450721"/>
                  <a:ext cx="62299" cy="62922"/>
                </a:xfrm>
                <a:custGeom>
                  <a:avLst/>
                  <a:gdLst/>
                  <a:ahLst/>
                  <a:cxnLst/>
                  <a:rect l="l" t="t" r="r" b="b"/>
                  <a:pathLst>
                    <a:path w="3101" h="3132" extrusionOk="0">
                      <a:moveTo>
                        <a:pt x="1550" y="1"/>
                      </a:moveTo>
                      <a:cubicBezTo>
                        <a:pt x="669" y="1"/>
                        <a:pt x="0" y="700"/>
                        <a:pt x="0" y="1581"/>
                      </a:cubicBezTo>
                      <a:cubicBezTo>
                        <a:pt x="0" y="2433"/>
                        <a:pt x="669" y="3132"/>
                        <a:pt x="1550" y="3132"/>
                      </a:cubicBezTo>
                      <a:cubicBezTo>
                        <a:pt x="2432" y="3132"/>
                        <a:pt x="3101" y="2433"/>
                        <a:pt x="3101" y="1581"/>
                      </a:cubicBezTo>
                      <a:cubicBezTo>
                        <a:pt x="3101" y="730"/>
                        <a:pt x="2371" y="1"/>
                        <a:pt x="15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3"/>
        <p:cNvGrpSpPr/>
        <p:nvPr/>
      </p:nvGrpSpPr>
      <p:grpSpPr>
        <a:xfrm>
          <a:off x="0" y="0"/>
          <a:ext cx="0" cy="0"/>
          <a:chOff x="0" y="0"/>
          <a:chExt cx="0" cy="0"/>
        </a:xfrm>
      </p:grpSpPr>
      <p:sp>
        <p:nvSpPr>
          <p:cNvPr id="124" name="Google Shape;124;p5"/>
          <p:cNvSpPr txBox="1">
            <a:spLocks noGrp="1"/>
          </p:cNvSpPr>
          <p:nvPr>
            <p:ph type="subTitle" idx="1"/>
          </p:nvPr>
        </p:nvSpPr>
        <p:spPr>
          <a:xfrm>
            <a:off x="1290756" y="1869075"/>
            <a:ext cx="2907600" cy="572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2400"/>
              <a:buFont typeface="Encode Sans Semi Condensed SemiBold"/>
              <a:buNone/>
              <a:defRPr sz="1900" b="1">
                <a:solidFill>
                  <a:schemeClr val="dk1"/>
                </a:solidFill>
                <a:latin typeface="Encode Sans Semi Condensed"/>
                <a:ea typeface="Encode Sans Semi Condensed"/>
                <a:cs typeface="Encode Sans Semi Condensed"/>
                <a:sym typeface="Encode Sans Semi Condensed"/>
              </a:defRPr>
            </a:lvl1pPr>
            <a:lvl2pPr lvl="1"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2pPr>
            <a:lvl3pPr lvl="2"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3pPr>
            <a:lvl4pPr lvl="3"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4pPr>
            <a:lvl5pPr lvl="4"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5pPr>
            <a:lvl6pPr lvl="5"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6pPr>
            <a:lvl7pPr lvl="6"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7pPr>
            <a:lvl8pPr lvl="7"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8pPr>
            <a:lvl9pPr lvl="8"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9pPr>
          </a:lstStyle>
          <a:p>
            <a:endParaRPr/>
          </a:p>
        </p:txBody>
      </p:sp>
      <p:sp>
        <p:nvSpPr>
          <p:cNvPr id="125" name="Google Shape;125;p5"/>
          <p:cNvSpPr txBox="1">
            <a:spLocks noGrp="1"/>
          </p:cNvSpPr>
          <p:nvPr>
            <p:ph type="subTitle" idx="2"/>
          </p:nvPr>
        </p:nvSpPr>
        <p:spPr>
          <a:xfrm>
            <a:off x="4945631" y="1869075"/>
            <a:ext cx="29076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Encode Sans Semi Condensed SemiBold"/>
              <a:buNone/>
              <a:defRPr sz="1900" b="1">
                <a:solidFill>
                  <a:schemeClr val="dk1"/>
                </a:solidFill>
                <a:latin typeface="Encode Sans Semi Condensed"/>
                <a:ea typeface="Encode Sans Semi Condensed"/>
                <a:cs typeface="Encode Sans Semi Condensed"/>
                <a:sym typeface="Encode Sans Semi Condensed"/>
              </a:defRPr>
            </a:lvl1pPr>
            <a:lvl2pPr lvl="1"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2pPr>
            <a:lvl3pPr lvl="2"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3pPr>
            <a:lvl4pPr lvl="3"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4pPr>
            <a:lvl5pPr lvl="4"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5pPr>
            <a:lvl6pPr lvl="5"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6pPr>
            <a:lvl7pPr lvl="6"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7pPr>
            <a:lvl8pPr lvl="7"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8pPr>
            <a:lvl9pPr lvl="8" algn="ctr" rtl="0">
              <a:lnSpc>
                <a:spcPct val="100000"/>
              </a:lnSpc>
              <a:spcBef>
                <a:spcPts val="0"/>
              </a:spcBef>
              <a:spcAft>
                <a:spcPts val="0"/>
              </a:spcAft>
              <a:buClr>
                <a:schemeClr val="dk1"/>
              </a:buClr>
              <a:buSzPts val="2400"/>
              <a:buFont typeface="Encode Sans Semi Condensed SemiBold"/>
              <a:buNone/>
              <a:defRPr sz="2400">
                <a:solidFill>
                  <a:schemeClr val="dk1"/>
                </a:solidFill>
                <a:latin typeface="Encode Sans Semi Condensed SemiBold"/>
                <a:ea typeface="Encode Sans Semi Condensed SemiBold"/>
                <a:cs typeface="Encode Sans Semi Condensed SemiBold"/>
                <a:sym typeface="Encode Sans Semi Condensed SemiBold"/>
              </a:defRPr>
            </a:lvl9pPr>
          </a:lstStyle>
          <a:p>
            <a:endParaRPr/>
          </a:p>
        </p:txBody>
      </p:sp>
      <p:sp>
        <p:nvSpPr>
          <p:cNvPr id="126" name="Google Shape;126;p5"/>
          <p:cNvSpPr txBox="1">
            <a:spLocks noGrp="1"/>
          </p:cNvSpPr>
          <p:nvPr>
            <p:ph type="subTitle" idx="3"/>
          </p:nvPr>
        </p:nvSpPr>
        <p:spPr>
          <a:xfrm>
            <a:off x="1290769" y="2365575"/>
            <a:ext cx="2907600" cy="1601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7" name="Google Shape;127;p5"/>
          <p:cNvSpPr txBox="1">
            <a:spLocks noGrp="1"/>
          </p:cNvSpPr>
          <p:nvPr>
            <p:ph type="subTitle" idx="4"/>
          </p:nvPr>
        </p:nvSpPr>
        <p:spPr>
          <a:xfrm>
            <a:off x="4945644" y="2365575"/>
            <a:ext cx="2907600" cy="160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8" name="Google Shape;128;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129" name="Google Shape;129;p5"/>
          <p:cNvGrpSpPr/>
          <p:nvPr/>
        </p:nvGrpSpPr>
        <p:grpSpPr>
          <a:xfrm>
            <a:off x="-550" y="-28700"/>
            <a:ext cx="8873364" cy="4915201"/>
            <a:chOff x="-550" y="-28700"/>
            <a:chExt cx="8873364" cy="4915201"/>
          </a:xfrm>
        </p:grpSpPr>
        <p:grpSp>
          <p:nvGrpSpPr>
            <p:cNvPr id="130" name="Google Shape;130;p5"/>
            <p:cNvGrpSpPr/>
            <p:nvPr/>
          </p:nvGrpSpPr>
          <p:grpSpPr>
            <a:xfrm>
              <a:off x="-550" y="4787700"/>
              <a:ext cx="1806588" cy="98801"/>
              <a:chOff x="-550" y="434500"/>
              <a:chExt cx="1806588" cy="98801"/>
            </a:xfrm>
          </p:grpSpPr>
          <p:grpSp>
            <p:nvGrpSpPr>
              <p:cNvPr id="131" name="Google Shape;131;p5"/>
              <p:cNvGrpSpPr/>
              <p:nvPr/>
            </p:nvGrpSpPr>
            <p:grpSpPr>
              <a:xfrm rot="-5400000">
                <a:off x="1655914" y="383176"/>
                <a:ext cx="98801" cy="201449"/>
                <a:chOff x="8545413" y="1680802"/>
                <a:chExt cx="98801" cy="201449"/>
              </a:xfrm>
            </p:grpSpPr>
            <p:sp>
              <p:nvSpPr>
                <p:cNvPr id="132" name="Google Shape;132;p5"/>
                <p:cNvSpPr/>
                <p:nvPr/>
              </p:nvSpPr>
              <p:spPr>
                <a:xfrm rot="10800000">
                  <a:off x="8545413" y="1680802"/>
                  <a:ext cx="98801" cy="88412"/>
                </a:xfrm>
                <a:custGeom>
                  <a:avLst/>
                  <a:gdLst/>
                  <a:ahLst/>
                  <a:cxnLst/>
                  <a:rect l="l" t="t" r="r" b="b"/>
                  <a:pathLst>
                    <a:path w="2311" h="2068" extrusionOk="0">
                      <a:moveTo>
                        <a:pt x="1125" y="1"/>
                      </a:moveTo>
                      <a:lnTo>
                        <a:pt x="1" y="2068"/>
                      </a:lnTo>
                      <a:lnTo>
                        <a:pt x="2311" y="2068"/>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rot="10800000">
                  <a:off x="8545413" y="1795121"/>
                  <a:ext cx="98801" cy="87130"/>
                </a:xfrm>
                <a:custGeom>
                  <a:avLst/>
                  <a:gdLst/>
                  <a:ahLst/>
                  <a:cxnLst/>
                  <a:rect l="l" t="t" r="r" b="b"/>
                  <a:pathLst>
                    <a:path w="2311" h="2038" extrusionOk="0">
                      <a:moveTo>
                        <a:pt x="1125" y="1"/>
                      </a:moveTo>
                      <a:lnTo>
                        <a:pt x="1" y="2037"/>
                      </a:lnTo>
                      <a:lnTo>
                        <a:pt x="2311" y="2037"/>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 name="Google Shape;134;p5"/>
              <p:cNvCxnSpPr/>
              <p:nvPr/>
            </p:nvCxnSpPr>
            <p:spPr>
              <a:xfrm rot="10800000">
                <a:off x="-550" y="481861"/>
                <a:ext cx="1626900" cy="0"/>
              </a:xfrm>
              <a:prstGeom prst="straightConnector1">
                <a:avLst/>
              </a:prstGeom>
              <a:noFill/>
              <a:ln w="19050" cap="flat" cmpd="sng">
                <a:solidFill>
                  <a:schemeClr val="dk2"/>
                </a:solidFill>
                <a:prstDash val="dot"/>
                <a:round/>
                <a:headEnd type="none" w="med" len="med"/>
                <a:tailEnd type="none" w="med" len="med"/>
              </a:ln>
            </p:spPr>
          </p:cxnSp>
        </p:grpSp>
        <p:grpSp>
          <p:nvGrpSpPr>
            <p:cNvPr id="135" name="Google Shape;135;p5"/>
            <p:cNvGrpSpPr/>
            <p:nvPr/>
          </p:nvGrpSpPr>
          <p:grpSpPr>
            <a:xfrm>
              <a:off x="8774013" y="-28700"/>
              <a:ext cx="98801" cy="1834751"/>
              <a:chOff x="8774013" y="-28700"/>
              <a:chExt cx="98801" cy="1834751"/>
            </a:xfrm>
          </p:grpSpPr>
          <p:grpSp>
            <p:nvGrpSpPr>
              <p:cNvPr id="136" name="Google Shape;136;p5"/>
              <p:cNvGrpSpPr/>
              <p:nvPr/>
            </p:nvGrpSpPr>
            <p:grpSpPr>
              <a:xfrm>
                <a:off x="8774013" y="1604602"/>
                <a:ext cx="98801" cy="201449"/>
                <a:chOff x="8774013" y="1680802"/>
                <a:chExt cx="98801" cy="201449"/>
              </a:xfrm>
            </p:grpSpPr>
            <p:sp>
              <p:nvSpPr>
                <p:cNvPr id="137" name="Google Shape;137;p5"/>
                <p:cNvSpPr/>
                <p:nvPr/>
              </p:nvSpPr>
              <p:spPr>
                <a:xfrm rot="10800000">
                  <a:off x="8774013" y="1680802"/>
                  <a:ext cx="98801" cy="88412"/>
                </a:xfrm>
                <a:custGeom>
                  <a:avLst/>
                  <a:gdLst/>
                  <a:ahLst/>
                  <a:cxnLst/>
                  <a:rect l="l" t="t" r="r" b="b"/>
                  <a:pathLst>
                    <a:path w="2311" h="2068" extrusionOk="0">
                      <a:moveTo>
                        <a:pt x="1125" y="1"/>
                      </a:moveTo>
                      <a:lnTo>
                        <a:pt x="1" y="2068"/>
                      </a:lnTo>
                      <a:lnTo>
                        <a:pt x="2311" y="2068"/>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rot="10800000">
                  <a:off x="8774013" y="1795121"/>
                  <a:ext cx="98801" cy="87130"/>
                </a:xfrm>
                <a:custGeom>
                  <a:avLst/>
                  <a:gdLst/>
                  <a:ahLst/>
                  <a:cxnLst/>
                  <a:rect l="l" t="t" r="r" b="b"/>
                  <a:pathLst>
                    <a:path w="2311" h="2038" extrusionOk="0">
                      <a:moveTo>
                        <a:pt x="1125" y="1"/>
                      </a:moveTo>
                      <a:lnTo>
                        <a:pt x="1" y="2037"/>
                      </a:lnTo>
                      <a:lnTo>
                        <a:pt x="2311" y="2037"/>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9" name="Google Shape;139;p5"/>
              <p:cNvCxnSpPr/>
              <p:nvPr/>
            </p:nvCxnSpPr>
            <p:spPr>
              <a:xfrm rot="10800000">
                <a:off x="8823304" y="-28700"/>
                <a:ext cx="0" cy="1672800"/>
              </a:xfrm>
              <a:prstGeom prst="straightConnector1">
                <a:avLst/>
              </a:prstGeom>
              <a:noFill/>
              <a:ln w="19050" cap="flat" cmpd="sng">
                <a:solidFill>
                  <a:schemeClr val="dk2"/>
                </a:solidFill>
                <a:prstDash val="dot"/>
                <a:round/>
                <a:headEnd type="none" w="med" len="med"/>
                <a:tailEnd type="none" w="med" len="med"/>
              </a:ln>
            </p:spPr>
          </p:cxnSp>
        </p:grpSp>
      </p:grpSp>
      <p:grpSp>
        <p:nvGrpSpPr>
          <p:cNvPr id="140" name="Google Shape;140;p5"/>
          <p:cNvGrpSpPr/>
          <p:nvPr/>
        </p:nvGrpSpPr>
        <p:grpSpPr>
          <a:xfrm>
            <a:off x="-10910" y="116777"/>
            <a:ext cx="9154910" cy="5045930"/>
            <a:chOff x="-10910" y="116777"/>
            <a:chExt cx="9154910" cy="5045930"/>
          </a:xfrm>
        </p:grpSpPr>
        <p:grpSp>
          <p:nvGrpSpPr>
            <p:cNvPr id="141" name="Google Shape;141;p5"/>
            <p:cNvGrpSpPr/>
            <p:nvPr/>
          </p:nvGrpSpPr>
          <p:grpSpPr>
            <a:xfrm>
              <a:off x="8558011" y="4432960"/>
              <a:ext cx="536128" cy="729746"/>
              <a:chOff x="3939872" y="2003409"/>
              <a:chExt cx="536128" cy="729746"/>
            </a:xfrm>
          </p:grpSpPr>
          <p:sp>
            <p:nvSpPr>
              <p:cNvPr id="142" name="Google Shape;142;p5"/>
              <p:cNvSpPr/>
              <p:nvPr/>
            </p:nvSpPr>
            <p:spPr>
              <a:xfrm>
                <a:off x="3939872" y="2003409"/>
                <a:ext cx="536128" cy="689685"/>
              </a:xfrm>
              <a:custGeom>
                <a:avLst/>
                <a:gdLst/>
                <a:ahLst/>
                <a:cxnLst/>
                <a:rect l="l" t="t" r="r" b="b"/>
                <a:pathLst>
                  <a:path w="29181" h="37539" extrusionOk="0">
                    <a:moveTo>
                      <a:pt x="14590" y="0"/>
                    </a:moveTo>
                    <a:cubicBezTo>
                      <a:pt x="0" y="243"/>
                      <a:pt x="790" y="15411"/>
                      <a:pt x="5532" y="22341"/>
                    </a:cubicBezTo>
                    <a:cubicBezTo>
                      <a:pt x="7326" y="24985"/>
                      <a:pt x="9940" y="24985"/>
                      <a:pt x="9940" y="28633"/>
                    </a:cubicBezTo>
                    <a:cubicBezTo>
                      <a:pt x="9940" y="28967"/>
                      <a:pt x="9028" y="37478"/>
                      <a:pt x="14620" y="37539"/>
                    </a:cubicBezTo>
                    <a:cubicBezTo>
                      <a:pt x="20183" y="37478"/>
                      <a:pt x="19301" y="28967"/>
                      <a:pt x="19301" y="28633"/>
                    </a:cubicBezTo>
                    <a:cubicBezTo>
                      <a:pt x="19301" y="24985"/>
                      <a:pt x="21915" y="24985"/>
                      <a:pt x="23709" y="22341"/>
                    </a:cubicBezTo>
                    <a:cubicBezTo>
                      <a:pt x="28390" y="15350"/>
                      <a:pt x="29180" y="213"/>
                      <a:pt x="14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4112992" y="2111043"/>
                <a:ext cx="146337" cy="490344"/>
              </a:xfrm>
              <a:custGeom>
                <a:avLst/>
                <a:gdLst/>
                <a:ahLst/>
                <a:cxnLst/>
                <a:rect l="l" t="t" r="r" b="b"/>
                <a:pathLst>
                  <a:path w="7965" h="26689" extrusionOk="0">
                    <a:moveTo>
                      <a:pt x="6608" y="93"/>
                    </a:moveTo>
                    <a:cubicBezTo>
                      <a:pt x="6663" y="133"/>
                      <a:pt x="6730" y="183"/>
                      <a:pt x="6749" y="221"/>
                    </a:cubicBezTo>
                    <a:cubicBezTo>
                      <a:pt x="6840" y="312"/>
                      <a:pt x="6870" y="373"/>
                      <a:pt x="6901" y="464"/>
                    </a:cubicBezTo>
                    <a:cubicBezTo>
                      <a:pt x="7022" y="677"/>
                      <a:pt x="7113" y="920"/>
                      <a:pt x="7144" y="1133"/>
                    </a:cubicBezTo>
                    <a:cubicBezTo>
                      <a:pt x="7205" y="1528"/>
                      <a:pt x="7265" y="1923"/>
                      <a:pt x="7296" y="2349"/>
                    </a:cubicBezTo>
                    <a:cubicBezTo>
                      <a:pt x="7326" y="3230"/>
                      <a:pt x="7417" y="4051"/>
                      <a:pt x="7326" y="4933"/>
                    </a:cubicBezTo>
                    <a:cubicBezTo>
                      <a:pt x="7199" y="6481"/>
                      <a:pt x="6882" y="8411"/>
                      <a:pt x="5842" y="9696"/>
                    </a:cubicBezTo>
                    <a:lnTo>
                      <a:pt x="5842" y="9696"/>
                    </a:lnTo>
                    <a:cubicBezTo>
                      <a:pt x="5742" y="8619"/>
                      <a:pt x="5674" y="7538"/>
                      <a:pt x="5654" y="6452"/>
                    </a:cubicBezTo>
                    <a:cubicBezTo>
                      <a:pt x="5624" y="5024"/>
                      <a:pt x="5746" y="3595"/>
                      <a:pt x="5898" y="2197"/>
                    </a:cubicBezTo>
                    <a:cubicBezTo>
                      <a:pt x="5928" y="1741"/>
                      <a:pt x="5989" y="1285"/>
                      <a:pt x="6110" y="860"/>
                    </a:cubicBezTo>
                    <a:cubicBezTo>
                      <a:pt x="6202" y="677"/>
                      <a:pt x="6262" y="495"/>
                      <a:pt x="6384" y="312"/>
                    </a:cubicBezTo>
                    <a:cubicBezTo>
                      <a:pt x="6414" y="221"/>
                      <a:pt x="6506" y="160"/>
                      <a:pt x="6566" y="100"/>
                    </a:cubicBezTo>
                    <a:cubicBezTo>
                      <a:pt x="6575" y="100"/>
                      <a:pt x="6590" y="97"/>
                      <a:pt x="6608" y="93"/>
                    </a:cubicBezTo>
                    <a:close/>
                    <a:moveTo>
                      <a:pt x="1482" y="774"/>
                    </a:moveTo>
                    <a:lnTo>
                      <a:pt x="1482" y="774"/>
                    </a:lnTo>
                    <a:cubicBezTo>
                      <a:pt x="1527" y="821"/>
                      <a:pt x="1577" y="855"/>
                      <a:pt x="1642" y="920"/>
                    </a:cubicBezTo>
                    <a:cubicBezTo>
                      <a:pt x="1977" y="1316"/>
                      <a:pt x="2129" y="1923"/>
                      <a:pt x="2311" y="2440"/>
                    </a:cubicBezTo>
                    <a:cubicBezTo>
                      <a:pt x="3158" y="5091"/>
                      <a:pt x="3342" y="7913"/>
                      <a:pt x="3348" y="10687"/>
                    </a:cubicBezTo>
                    <a:lnTo>
                      <a:pt x="3348" y="10687"/>
                    </a:lnTo>
                    <a:cubicBezTo>
                      <a:pt x="3092" y="10568"/>
                      <a:pt x="2866" y="10401"/>
                      <a:pt x="2706" y="10221"/>
                    </a:cubicBezTo>
                    <a:cubicBezTo>
                      <a:pt x="2037" y="9614"/>
                      <a:pt x="1673" y="8732"/>
                      <a:pt x="1369" y="7911"/>
                    </a:cubicBezTo>
                    <a:cubicBezTo>
                      <a:pt x="822" y="6392"/>
                      <a:pt x="518" y="4750"/>
                      <a:pt x="761" y="3139"/>
                    </a:cubicBezTo>
                    <a:cubicBezTo>
                      <a:pt x="822" y="2440"/>
                      <a:pt x="943" y="1528"/>
                      <a:pt x="1399" y="860"/>
                    </a:cubicBezTo>
                    <a:cubicBezTo>
                      <a:pt x="1399" y="848"/>
                      <a:pt x="1436" y="813"/>
                      <a:pt x="1482" y="774"/>
                    </a:cubicBezTo>
                    <a:close/>
                    <a:moveTo>
                      <a:pt x="6699" y="1"/>
                    </a:moveTo>
                    <a:cubicBezTo>
                      <a:pt x="6536" y="1"/>
                      <a:pt x="6369" y="24"/>
                      <a:pt x="6232" y="39"/>
                    </a:cubicBezTo>
                    <a:cubicBezTo>
                      <a:pt x="5442" y="221"/>
                      <a:pt x="5381" y="1619"/>
                      <a:pt x="5320" y="2319"/>
                    </a:cubicBezTo>
                    <a:cubicBezTo>
                      <a:pt x="5000" y="4970"/>
                      <a:pt x="5093" y="7589"/>
                      <a:pt x="5357" y="10198"/>
                    </a:cubicBezTo>
                    <a:lnTo>
                      <a:pt x="5357" y="10198"/>
                    </a:lnTo>
                    <a:cubicBezTo>
                      <a:pt x="5287" y="10259"/>
                      <a:pt x="5214" y="10318"/>
                      <a:pt x="5138" y="10373"/>
                    </a:cubicBezTo>
                    <a:cubicBezTo>
                      <a:pt x="4815" y="10615"/>
                      <a:pt x="4350" y="10833"/>
                      <a:pt x="3932" y="10839"/>
                    </a:cubicBezTo>
                    <a:lnTo>
                      <a:pt x="3932" y="10839"/>
                    </a:lnTo>
                    <a:cubicBezTo>
                      <a:pt x="3919" y="8159"/>
                      <a:pt x="3777" y="5469"/>
                      <a:pt x="3040" y="2926"/>
                    </a:cubicBezTo>
                    <a:cubicBezTo>
                      <a:pt x="2858" y="2288"/>
                      <a:pt x="2645" y="1589"/>
                      <a:pt x="2281" y="1012"/>
                    </a:cubicBezTo>
                    <a:cubicBezTo>
                      <a:pt x="2129" y="768"/>
                      <a:pt x="1946" y="647"/>
                      <a:pt x="1673" y="647"/>
                    </a:cubicBezTo>
                    <a:cubicBezTo>
                      <a:pt x="1668" y="647"/>
                      <a:pt x="1663" y="647"/>
                      <a:pt x="1659" y="647"/>
                    </a:cubicBezTo>
                    <a:lnTo>
                      <a:pt x="1659" y="647"/>
                    </a:lnTo>
                    <a:cubicBezTo>
                      <a:pt x="1663" y="645"/>
                      <a:pt x="1667" y="644"/>
                      <a:pt x="1669" y="644"/>
                    </a:cubicBezTo>
                    <a:cubicBezTo>
                      <a:pt x="1671" y="644"/>
                      <a:pt x="1673" y="645"/>
                      <a:pt x="1673" y="647"/>
                    </a:cubicBezTo>
                    <a:lnTo>
                      <a:pt x="1673" y="647"/>
                    </a:lnTo>
                    <a:cubicBezTo>
                      <a:pt x="1673" y="625"/>
                      <a:pt x="1653" y="617"/>
                      <a:pt x="1623" y="617"/>
                    </a:cubicBezTo>
                    <a:cubicBezTo>
                      <a:pt x="1581" y="617"/>
                      <a:pt x="1518" y="633"/>
                      <a:pt x="1462" y="645"/>
                    </a:cubicBezTo>
                    <a:lnTo>
                      <a:pt x="1462" y="645"/>
                    </a:lnTo>
                    <a:cubicBezTo>
                      <a:pt x="1423" y="646"/>
                      <a:pt x="1385" y="647"/>
                      <a:pt x="1347" y="650"/>
                    </a:cubicBezTo>
                    <a:lnTo>
                      <a:pt x="1347" y="650"/>
                    </a:lnTo>
                    <a:cubicBezTo>
                      <a:pt x="1342" y="648"/>
                      <a:pt x="1338" y="647"/>
                      <a:pt x="1338" y="647"/>
                    </a:cubicBezTo>
                    <a:lnTo>
                      <a:pt x="1338" y="647"/>
                    </a:lnTo>
                    <a:cubicBezTo>
                      <a:pt x="1338" y="648"/>
                      <a:pt x="1338" y="649"/>
                      <a:pt x="1339" y="651"/>
                    </a:cubicBezTo>
                    <a:lnTo>
                      <a:pt x="1339" y="651"/>
                    </a:lnTo>
                    <a:cubicBezTo>
                      <a:pt x="1342" y="650"/>
                      <a:pt x="1344" y="650"/>
                      <a:pt x="1347" y="650"/>
                    </a:cubicBezTo>
                    <a:lnTo>
                      <a:pt x="1347" y="650"/>
                    </a:lnTo>
                    <a:cubicBezTo>
                      <a:pt x="1354" y="653"/>
                      <a:pt x="1364" y="656"/>
                      <a:pt x="1374" y="661"/>
                    </a:cubicBezTo>
                    <a:lnTo>
                      <a:pt x="1374" y="661"/>
                    </a:lnTo>
                    <a:cubicBezTo>
                      <a:pt x="1371" y="662"/>
                      <a:pt x="1368" y="662"/>
                      <a:pt x="1366" y="662"/>
                    </a:cubicBezTo>
                    <a:cubicBezTo>
                      <a:pt x="1351" y="662"/>
                      <a:pt x="1341" y="659"/>
                      <a:pt x="1339" y="651"/>
                    </a:cubicBezTo>
                    <a:lnTo>
                      <a:pt x="1339" y="651"/>
                    </a:lnTo>
                    <a:cubicBezTo>
                      <a:pt x="1188" y="663"/>
                      <a:pt x="1050" y="705"/>
                      <a:pt x="943" y="829"/>
                    </a:cubicBezTo>
                    <a:cubicBezTo>
                      <a:pt x="730" y="1103"/>
                      <a:pt x="609" y="1468"/>
                      <a:pt x="487" y="1832"/>
                    </a:cubicBezTo>
                    <a:cubicBezTo>
                      <a:pt x="1" y="3565"/>
                      <a:pt x="122" y="5328"/>
                      <a:pt x="578" y="7060"/>
                    </a:cubicBezTo>
                    <a:cubicBezTo>
                      <a:pt x="944" y="8552"/>
                      <a:pt x="1675" y="10564"/>
                      <a:pt x="3348" y="10927"/>
                    </a:cubicBezTo>
                    <a:lnTo>
                      <a:pt x="3348" y="10927"/>
                    </a:lnTo>
                    <a:cubicBezTo>
                      <a:pt x="3348" y="11158"/>
                      <a:pt x="3347" y="11389"/>
                      <a:pt x="3344" y="11620"/>
                    </a:cubicBezTo>
                    <a:cubicBezTo>
                      <a:pt x="3344" y="14933"/>
                      <a:pt x="3223" y="18185"/>
                      <a:pt x="3223" y="21498"/>
                    </a:cubicBezTo>
                    <a:cubicBezTo>
                      <a:pt x="3223" y="22380"/>
                      <a:pt x="3253" y="23261"/>
                      <a:pt x="3314" y="24112"/>
                    </a:cubicBezTo>
                    <a:cubicBezTo>
                      <a:pt x="3314" y="24193"/>
                      <a:pt x="3557" y="24220"/>
                      <a:pt x="3719" y="24220"/>
                    </a:cubicBezTo>
                    <a:cubicBezTo>
                      <a:pt x="3800" y="24220"/>
                      <a:pt x="3861" y="24214"/>
                      <a:pt x="3861" y="24203"/>
                    </a:cubicBezTo>
                    <a:cubicBezTo>
                      <a:pt x="3770" y="22258"/>
                      <a:pt x="3800" y="20282"/>
                      <a:pt x="3831" y="18307"/>
                    </a:cubicBezTo>
                    <a:cubicBezTo>
                      <a:pt x="3861" y="16574"/>
                      <a:pt x="3861" y="14811"/>
                      <a:pt x="3922" y="13079"/>
                    </a:cubicBezTo>
                    <a:cubicBezTo>
                      <a:pt x="3928" y="12383"/>
                      <a:pt x="3934" y="11683"/>
                      <a:pt x="3932" y="10982"/>
                    </a:cubicBezTo>
                    <a:lnTo>
                      <a:pt x="3932" y="10982"/>
                    </a:lnTo>
                    <a:cubicBezTo>
                      <a:pt x="4493" y="10973"/>
                      <a:pt x="4978" y="10833"/>
                      <a:pt x="5399" y="10597"/>
                    </a:cubicBezTo>
                    <a:lnTo>
                      <a:pt x="5399" y="10597"/>
                    </a:lnTo>
                    <a:cubicBezTo>
                      <a:pt x="5877" y="15031"/>
                      <a:pt x="6816" y="19440"/>
                      <a:pt x="7022" y="23930"/>
                    </a:cubicBezTo>
                    <a:cubicBezTo>
                      <a:pt x="7053" y="24842"/>
                      <a:pt x="7113" y="25754"/>
                      <a:pt x="7053" y="26665"/>
                    </a:cubicBezTo>
                    <a:cubicBezTo>
                      <a:pt x="7053" y="26681"/>
                      <a:pt x="7197" y="26688"/>
                      <a:pt x="7341" y="26688"/>
                    </a:cubicBezTo>
                    <a:cubicBezTo>
                      <a:pt x="7486" y="26688"/>
                      <a:pt x="7630" y="26681"/>
                      <a:pt x="7630" y="26665"/>
                    </a:cubicBezTo>
                    <a:cubicBezTo>
                      <a:pt x="7778" y="21129"/>
                      <a:pt x="6460" y="15733"/>
                      <a:pt x="5896" y="10250"/>
                    </a:cubicBezTo>
                    <a:lnTo>
                      <a:pt x="5896" y="10250"/>
                    </a:lnTo>
                    <a:cubicBezTo>
                      <a:pt x="6738" y="9537"/>
                      <a:pt x="7258" y="8395"/>
                      <a:pt x="7569" y="7243"/>
                    </a:cubicBezTo>
                    <a:cubicBezTo>
                      <a:pt x="7813" y="6148"/>
                      <a:pt x="7965" y="5054"/>
                      <a:pt x="7965" y="3899"/>
                    </a:cubicBezTo>
                    <a:cubicBezTo>
                      <a:pt x="7965" y="3078"/>
                      <a:pt x="7934" y="2136"/>
                      <a:pt x="7752" y="1285"/>
                    </a:cubicBezTo>
                    <a:cubicBezTo>
                      <a:pt x="7661" y="920"/>
                      <a:pt x="7509" y="343"/>
                      <a:pt x="7144" y="100"/>
                    </a:cubicBezTo>
                    <a:cubicBezTo>
                      <a:pt x="7022" y="24"/>
                      <a:pt x="6863" y="1"/>
                      <a:pt x="6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4130319" y="2577889"/>
                <a:ext cx="155266" cy="155266"/>
              </a:xfrm>
              <a:custGeom>
                <a:avLst/>
                <a:gdLst/>
                <a:ahLst/>
                <a:cxnLst/>
                <a:rect l="l" t="t" r="r" b="b"/>
                <a:pathLst>
                  <a:path w="8451" h="8451" extrusionOk="0">
                    <a:moveTo>
                      <a:pt x="4225" y="1"/>
                    </a:moveTo>
                    <a:cubicBezTo>
                      <a:pt x="1915" y="1"/>
                      <a:pt x="0" y="1915"/>
                      <a:pt x="0" y="4226"/>
                    </a:cubicBezTo>
                    <a:cubicBezTo>
                      <a:pt x="0" y="6536"/>
                      <a:pt x="1915" y="8451"/>
                      <a:pt x="4225" y="8451"/>
                    </a:cubicBezTo>
                    <a:cubicBezTo>
                      <a:pt x="6535" y="8451"/>
                      <a:pt x="8450" y="6536"/>
                      <a:pt x="8450" y="4226"/>
                    </a:cubicBezTo>
                    <a:cubicBezTo>
                      <a:pt x="8450" y="1915"/>
                      <a:pt x="6535" y="1"/>
                      <a:pt x="42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4095684" y="2516649"/>
                <a:ext cx="244060" cy="188777"/>
              </a:xfrm>
              <a:custGeom>
                <a:avLst/>
                <a:gdLst/>
                <a:ahLst/>
                <a:cxnLst/>
                <a:rect l="l" t="t" r="r" b="b"/>
                <a:pathLst>
                  <a:path w="13284" h="10275" extrusionOk="0">
                    <a:moveTo>
                      <a:pt x="1308" y="1"/>
                    </a:moveTo>
                    <a:cubicBezTo>
                      <a:pt x="700" y="1"/>
                      <a:pt x="1" y="578"/>
                      <a:pt x="1" y="1186"/>
                    </a:cubicBezTo>
                    <a:lnTo>
                      <a:pt x="1" y="9423"/>
                    </a:lnTo>
                    <a:cubicBezTo>
                      <a:pt x="1" y="10031"/>
                      <a:pt x="700" y="10274"/>
                      <a:pt x="1308" y="10274"/>
                    </a:cubicBezTo>
                    <a:lnTo>
                      <a:pt x="11885" y="10274"/>
                    </a:lnTo>
                    <a:cubicBezTo>
                      <a:pt x="12493" y="10274"/>
                      <a:pt x="13283" y="10031"/>
                      <a:pt x="13283" y="9423"/>
                    </a:cubicBezTo>
                    <a:lnTo>
                      <a:pt x="13283" y="1186"/>
                    </a:lnTo>
                    <a:cubicBezTo>
                      <a:pt x="13283" y="578"/>
                      <a:pt x="12493" y="1"/>
                      <a:pt x="118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5"/>
            <p:cNvGrpSpPr/>
            <p:nvPr/>
          </p:nvGrpSpPr>
          <p:grpSpPr>
            <a:xfrm rot="5400000">
              <a:off x="52372" y="173389"/>
              <a:ext cx="854900" cy="741675"/>
              <a:chOff x="78800" y="360525"/>
              <a:chExt cx="854900" cy="741675"/>
            </a:xfrm>
          </p:grpSpPr>
          <p:sp>
            <p:nvSpPr>
              <p:cNvPr id="147" name="Google Shape;147;p5"/>
              <p:cNvSpPr/>
              <p:nvPr/>
            </p:nvSpPr>
            <p:spPr>
              <a:xfrm>
                <a:off x="616025" y="564925"/>
                <a:ext cx="317675" cy="319175"/>
              </a:xfrm>
              <a:custGeom>
                <a:avLst/>
                <a:gdLst/>
                <a:ahLst/>
                <a:cxnLst/>
                <a:rect l="l" t="t" r="r" b="b"/>
                <a:pathLst>
                  <a:path w="12707" h="12767" extrusionOk="0">
                    <a:moveTo>
                      <a:pt x="6171" y="1"/>
                    </a:moveTo>
                    <a:lnTo>
                      <a:pt x="6202" y="1581"/>
                    </a:lnTo>
                    <a:cubicBezTo>
                      <a:pt x="6779" y="1581"/>
                      <a:pt x="7296" y="1672"/>
                      <a:pt x="7843" y="1855"/>
                    </a:cubicBezTo>
                    <a:lnTo>
                      <a:pt x="8360" y="335"/>
                    </a:lnTo>
                    <a:cubicBezTo>
                      <a:pt x="7661" y="92"/>
                      <a:pt x="6931" y="1"/>
                      <a:pt x="6171" y="1"/>
                    </a:cubicBezTo>
                    <a:close/>
                    <a:moveTo>
                      <a:pt x="3983" y="396"/>
                    </a:moveTo>
                    <a:cubicBezTo>
                      <a:pt x="3314" y="669"/>
                      <a:pt x="2676" y="1065"/>
                      <a:pt x="2098" y="1551"/>
                    </a:cubicBezTo>
                    <a:lnTo>
                      <a:pt x="3162" y="2767"/>
                    </a:lnTo>
                    <a:cubicBezTo>
                      <a:pt x="3588" y="2432"/>
                      <a:pt x="4074" y="2128"/>
                      <a:pt x="4560" y="1885"/>
                    </a:cubicBezTo>
                    <a:lnTo>
                      <a:pt x="3983" y="396"/>
                    </a:lnTo>
                    <a:close/>
                    <a:moveTo>
                      <a:pt x="10305" y="1399"/>
                    </a:moveTo>
                    <a:lnTo>
                      <a:pt x="9272" y="2645"/>
                    </a:lnTo>
                    <a:cubicBezTo>
                      <a:pt x="9728" y="2979"/>
                      <a:pt x="10062" y="3435"/>
                      <a:pt x="10396" y="3891"/>
                    </a:cubicBezTo>
                    <a:lnTo>
                      <a:pt x="11764" y="3071"/>
                    </a:lnTo>
                    <a:cubicBezTo>
                      <a:pt x="11369" y="2402"/>
                      <a:pt x="10883" y="1855"/>
                      <a:pt x="10305" y="1399"/>
                    </a:cubicBezTo>
                    <a:close/>
                    <a:moveTo>
                      <a:pt x="730" y="3253"/>
                    </a:moveTo>
                    <a:cubicBezTo>
                      <a:pt x="366" y="3891"/>
                      <a:pt x="123" y="4621"/>
                      <a:pt x="1" y="5350"/>
                    </a:cubicBezTo>
                    <a:lnTo>
                      <a:pt x="1612" y="5624"/>
                    </a:lnTo>
                    <a:cubicBezTo>
                      <a:pt x="1673" y="5077"/>
                      <a:pt x="1885" y="4560"/>
                      <a:pt x="2129" y="4043"/>
                    </a:cubicBezTo>
                    <a:lnTo>
                      <a:pt x="730" y="3253"/>
                    </a:lnTo>
                    <a:close/>
                    <a:moveTo>
                      <a:pt x="12524" y="5077"/>
                    </a:moveTo>
                    <a:lnTo>
                      <a:pt x="10943" y="5411"/>
                    </a:lnTo>
                    <a:cubicBezTo>
                      <a:pt x="11065" y="5989"/>
                      <a:pt x="11065" y="6566"/>
                      <a:pt x="11004" y="7083"/>
                    </a:cubicBezTo>
                    <a:lnTo>
                      <a:pt x="12585" y="7356"/>
                    </a:lnTo>
                    <a:cubicBezTo>
                      <a:pt x="12706" y="6627"/>
                      <a:pt x="12706" y="5928"/>
                      <a:pt x="12524" y="5107"/>
                    </a:cubicBezTo>
                    <a:lnTo>
                      <a:pt x="12524" y="5077"/>
                    </a:lnTo>
                    <a:close/>
                    <a:moveTo>
                      <a:pt x="1642" y="7296"/>
                    </a:moveTo>
                    <a:lnTo>
                      <a:pt x="62" y="7600"/>
                    </a:lnTo>
                    <a:cubicBezTo>
                      <a:pt x="214" y="8299"/>
                      <a:pt x="457" y="8998"/>
                      <a:pt x="852" y="9636"/>
                    </a:cubicBezTo>
                    <a:lnTo>
                      <a:pt x="2250" y="8846"/>
                    </a:lnTo>
                    <a:cubicBezTo>
                      <a:pt x="1946" y="8359"/>
                      <a:pt x="1764" y="7812"/>
                      <a:pt x="1642" y="7296"/>
                    </a:cubicBezTo>
                    <a:close/>
                    <a:moveTo>
                      <a:pt x="10427" y="8694"/>
                    </a:moveTo>
                    <a:cubicBezTo>
                      <a:pt x="10153" y="9180"/>
                      <a:pt x="9819" y="9606"/>
                      <a:pt x="9393" y="9970"/>
                    </a:cubicBezTo>
                    <a:lnTo>
                      <a:pt x="10457" y="11186"/>
                    </a:lnTo>
                    <a:cubicBezTo>
                      <a:pt x="11035" y="10700"/>
                      <a:pt x="11521" y="10122"/>
                      <a:pt x="11825" y="9484"/>
                    </a:cubicBezTo>
                    <a:lnTo>
                      <a:pt x="10427" y="8694"/>
                    </a:lnTo>
                    <a:close/>
                    <a:moveTo>
                      <a:pt x="3314" y="10092"/>
                    </a:moveTo>
                    <a:lnTo>
                      <a:pt x="2281" y="11338"/>
                    </a:lnTo>
                    <a:cubicBezTo>
                      <a:pt x="2858" y="11794"/>
                      <a:pt x="3496" y="12189"/>
                      <a:pt x="4226" y="12402"/>
                    </a:cubicBezTo>
                    <a:lnTo>
                      <a:pt x="4773" y="10882"/>
                    </a:lnTo>
                    <a:cubicBezTo>
                      <a:pt x="4226" y="10700"/>
                      <a:pt x="3740" y="10426"/>
                      <a:pt x="3314" y="10092"/>
                    </a:cubicBezTo>
                    <a:close/>
                    <a:moveTo>
                      <a:pt x="7995" y="10852"/>
                    </a:moveTo>
                    <a:cubicBezTo>
                      <a:pt x="7448" y="11034"/>
                      <a:pt x="6931" y="11156"/>
                      <a:pt x="6354" y="11156"/>
                    </a:cubicBezTo>
                    <a:lnTo>
                      <a:pt x="6384" y="12767"/>
                    </a:lnTo>
                    <a:cubicBezTo>
                      <a:pt x="6779" y="12767"/>
                      <a:pt x="7114" y="12706"/>
                      <a:pt x="7509" y="12645"/>
                    </a:cubicBezTo>
                    <a:cubicBezTo>
                      <a:pt x="7873" y="12554"/>
                      <a:pt x="8208" y="12463"/>
                      <a:pt x="8573" y="12372"/>
                    </a:cubicBezTo>
                    <a:lnTo>
                      <a:pt x="7995" y="1085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a:off x="635025" y="596700"/>
                <a:ext cx="276625" cy="254125"/>
              </a:xfrm>
              <a:custGeom>
                <a:avLst/>
                <a:gdLst/>
                <a:ahLst/>
                <a:cxnLst/>
                <a:rect l="l" t="t" r="r" b="b"/>
                <a:pathLst>
                  <a:path w="11065" h="10165" extrusionOk="0">
                    <a:moveTo>
                      <a:pt x="5591" y="1296"/>
                    </a:moveTo>
                    <a:cubicBezTo>
                      <a:pt x="7364" y="1296"/>
                      <a:pt x="8925" y="2571"/>
                      <a:pt x="9272" y="4383"/>
                    </a:cubicBezTo>
                    <a:cubicBezTo>
                      <a:pt x="9697" y="6420"/>
                      <a:pt x="8329" y="8426"/>
                      <a:pt x="6262" y="8821"/>
                    </a:cubicBezTo>
                    <a:cubicBezTo>
                      <a:pt x="6011" y="8874"/>
                      <a:pt x="5761" y="8899"/>
                      <a:pt x="5514" y="8899"/>
                    </a:cubicBezTo>
                    <a:cubicBezTo>
                      <a:pt x="3756" y="8899"/>
                      <a:pt x="2171" y="7624"/>
                      <a:pt x="1825" y="5812"/>
                    </a:cubicBezTo>
                    <a:cubicBezTo>
                      <a:pt x="1429" y="3775"/>
                      <a:pt x="2767" y="1769"/>
                      <a:pt x="4834" y="1374"/>
                    </a:cubicBezTo>
                    <a:cubicBezTo>
                      <a:pt x="5089" y="1322"/>
                      <a:pt x="5342" y="1296"/>
                      <a:pt x="5591" y="1296"/>
                    </a:cubicBezTo>
                    <a:close/>
                    <a:moveTo>
                      <a:pt x="5538" y="0"/>
                    </a:moveTo>
                    <a:cubicBezTo>
                      <a:pt x="5215" y="0"/>
                      <a:pt x="4888" y="32"/>
                      <a:pt x="4560" y="98"/>
                    </a:cubicBezTo>
                    <a:cubicBezTo>
                      <a:pt x="1825" y="614"/>
                      <a:pt x="1" y="3319"/>
                      <a:pt x="548" y="6055"/>
                    </a:cubicBezTo>
                    <a:cubicBezTo>
                      <a:pt x="1003" y="8463"/>
                      <a:pt x="3153" y="10164"/>
                      <a:pt x="5527" y="10164"/>
                    </a:cubicBezTo>
                    <a:cubicBezTo>
                      <a:pt x="5850" y="10164"/>
                      <a:pt x="6178" y="10133"/>
                      <a:pt x="6506" y="10067"/>
                    </a:cubicBezTo>
                    <a:cubicBezTo>
                      <a:pt x="9241" y="9551"/>
                      <a:pt x="11065" y="6876"/>
                      <a:pt x="10548" y="4110"/>
                    </a:cubicBezTo>
                    <a:cubicBezTo>
                      <a:pt x="10067" y="1702"/>
                      <a:pt x="7913" y="0"/>
                      <a:pt x="5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222400" y="360525"/>
                <a:ext cx="212800" cy="209000"/>
              </a:xfrm>
              <a:custGeom>
                <a:avLst/>
                <a:gdLst/>
                <a:ahLst/>
                <a:cxnLst/>
                <a:rect l="l" t="t" r="r" b="b"/>
                <a:pathLst>
                  <a:path w="8512" h="8360" extrusionOk="0">
                    <a:moveTo>
                      <a:pt x="4013" y="0"/>
                    </a:moveTo>
                    <a:lnTo>
                      <a:pt x="4044" y="1064"/>
                    </a:lnTo>
                    <a:cubicBezTo>
                      <a:pt x="4124" y="1051"/>
                      <a:pt x="4204" y="1045"/>
                      <a:pt x="4283" y="1045"/>
                    </a:cubicBezTo>
                    <a:cubicBezTo>
                      <a:pt x="4567" y="1045"/>
                      <a:pt x="4846" y="1121"/>
                      <a:pt x="5107" y="1216"/>
                    </a:cubicBezTo>
                    <a:lnTo>
                      <a:pt x="5472" y="213"/>
                    </a:lnTo>
                    <a:cubicBezTo>
                      <a:pt x="5016" y="61"/>
                      <a:pt x="4500" y="0"/>
                      <a:pt x="4013" y="0"/>
                    </a:cubicBezTo>
                    <a:close/>
                    <a:moveTo>
                      <a:pt x="2615" y="213"/>
                    </a:moveTo>
                    <a:cubicBezTo>
                      <a:pt x="2159" y="395"/>
                      <a:pt x="1734" y="669"/>
                      <a:pt x="1369" y="973"/>
                    </a:cubicBezTo>
                    <a:lnTo>
                      <a:pt x="2037" y="1763"/>
                    </a:lnTo>
                    <a:cubicBezTo>
                      <a:pt x="2311" y="1550"/>
                      <a:pt x="2645" y="1368"/>
                      <a:pt x="2980" y="1216"/>
                    </a:cubicBezTo>
                    <a:lnTo>
                      <a:pt x="2615" y="213"/>
                    </a:lnTo>
                    <a:close/>
                    <a:moveTo>
                      <a:pt x="6718" y="882"/>
                    </a:moveTo>
                    <a:lnTo>
                      <a:pt x="6080" y="1702"/>
                    </a:lnTo>
                    <a:cubicBezTo>
                      <a:pt x="6384" y="1976"/>
                      <a:pt x="6597" y="2219"/>
                      <a:pt x="6779" y="2523"/>
                    </a:cubicBezTo>
                    <a:lnTo>
                      <a:pt x="7661" y="1976"/>
                    </a:lnTo>
                    <a:cubicBezTo>
                      <a:pt x="7448" y="1550"/>
                      <a:pt x="7083" y="1186"/>
                      <a:pt x="6718" y="882"/>
                    </a:cubicBezTo>
                    <a:close/>
                    <a:moveTo>
                      <a:pt x="457" y="2158"/>
                    </a:moveTo>
                    <a:cubicBezTo>
                      <a:pt x="214" y="2584"/>
                      <a:pt x="62" y="3040"/>
                      <a:pt x="1" y="3526"/>
                    </a:cubicBezTo>
                    <a:lnTo>
                      <a:pt x="1004" y="3678"/>
                    </a:lnTo>
                    <a:cubicBezTo>
                      <a:pt x="1065" y="3283"/>
                      <a:pt x="1156" y="2949"/>
                      <a:pt x="1369" y="2645"/>
                    </a:cubicBezTo>
                    <a:lnTo>
                      <a:pt x="457" y="2158"/>
                    </a:lnTo>
                    <a:close/>
                    <a:moveTo>
                      <a:pt x="8360" y="3313"/>
                    </a:moveTo>
                    <a:lnTo>
                      <a:pt x="7235" y="3526"/>
                    </a:lnTo>
                    <a:cubicBezTo>
                      <a:pt x="7326" y="3921"/>
                      <a:pt x="7296" y="4286"/>
                      <a:pt x="7205" y="4620"/>
                    </a:cubicBezTo>
                    <a:lnTo>
                      <a:pt x="8299" y="4772"/>
                    </a:lnTo>
                    <a:cubicBezTo>
                      <a:pt x="8390" y="4316"/>
                      <a:pt x="8512" y="3800"/>
                      <a:pt x="8360" y="3313"/>
                    </a:cubicBezTo>
                    <a:close/>
                    <a:moveTo>
                      <a:pt x="1004" y="4742"/>
                    </a:moveTo>
                    <a:lnTo>
                      <a:pt x="1" y="4924"/>
                    </a:lnTo>
                    <a:cubicBezTo>
                      <a:pt x="92" y="5441"/>
                      <a:pt x="244" y="5897"/>
                      <a:pt x="518" y="6292"/>
                    </a:cubicBezTo>
                    <a:lnTo>
                      <a:pt x="1399" y="5775"/>
                    </a:lnTo>
                    <a:cubicBezTo>
                      <a:pt x="1217" y="5441"/>
                      <a:pt x="1095" y="5076"/>
                      <a:pt x="1004" y="4742"/>
                    </a:cubicBezTo>
                    <a:close/>
                    <a:moveTo>
                      <a:pt x="6840" y="5684"/>
                    </a:moveTo>
                    <a:cubicBezTo>
                      <a:pt x="6627" y="5988"/>
                      <a:pt x="6414" y="6292"/>
                      <a:pt x="6141" y="6535"/>
                    </a:cubicBezTo>
                    <a:lnTo>
                      <a:pt x="6840" y="7326"/>
                    </a:lnTo>
                    <a:cubicBezTo>
                      <a:pt x="7205" y="6991"/>
                      <a:pt x="7509" y="6596"/>
                      <a:pt x="7752" y="6231"/>
                    </a:cubicBezTo>
                    <a:lnTo>
                      <a:pt x="6840" y="5684"/>
                    </a:lnTo>
                    <a:close/>
                    <a:moveTo>
                      <a:pt x="2129" y="6566"/>
                    </a:moveTo>
                    <a:lnTo>
                      <a:pt x="1460" y="7417"/>
                    </a:lnTo>
                    <a:cubicBezTo>
                      <a:pt x="1855" y="7751"/>
                      <a:pt x="2281" y="7964"/>
                      <a:pt x="2737" y="8116"/>
                    </a:cubicBezTo>
                    <a:lnTo>
                      <a:pt x="3071" y="7113"/>
                    </a:lnTo>
                    <a:cubicBezTo>
                      <a:pt x="2737" y="6991"/>
                      <a:pt x="2433" y="6809"/>
                      <a:pt x="2129" y="6566"/>
                    </a:cubicBezTo>
                    <a:close/>
                    <a:moveTo>
                      <a:pt x="5229" y="7082"/>
                    </a:moveTo>
                    <a:cubicBezTo>
                      <a:pt x="4895" y="7204"/>
                      <a:pt x="4560" y="7295"/>
                      <a:pt x="4165" y="7295"/>
                    </a:cubicBezTo>
                    <a:lnTo>
                      <a:pt x="4165" y="8359"/>
                    </a:lnTo>
                    <a:cubicBezTo>
                      <a:pt x="4408" y="8359"/>
                      <a:pt x="4652" y="8329"/>
                      <a:pt x="4895" y="8268"/>
                    </a:cubicBezTo>
                    <a:cubicBezTo>
                      <a:pt x="5107" y="8207"/>
                      <a:pt x="5381" y="8177"/>
                      <a:pt x="5594" y="8086"/>
                    </a:cubicBezTo>
                    <a:lnTo>
                      <a:pt x="5229" y="70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234575" y="380900"/>
                <a:ext cx="181625" cy="167225"/>
              </a:xfrm>
              <a:custGeom>
                <a:avLst/>
                <a:gdLst/>
                <a:ahLst/>
                <a:cxnLst/>
                <a:rect l="l" t="t" r="r" b="b"/>
                <a:pathLst>
                  <a:path w="7265" h="6689" extrusionOk="0">
                    <a:moveTo>
                      <a:pt x="3631" y="839"/>
                    </a:moveTo>
                    <a:cubicBezTo>
                      <a:pt x="4774" y="839"/>
                      <a:pt x="5839" y="1686"/>
                      <a:pt x="6079" y="2863"/>
                    </a:cubicBezTo>
                    <a:cubicBezTo>
                      <a:pt x="6353" y="4231"/>
                      <a:pt x="5472" y="5508"/>
                      <a:pt x="4104" y="5781"/>
                    </a:cubicBezTo>
                    <a:cubicBezTo>
                      <a:pt x="3936" y="5815"/>
                      <a:pt x="3769" y="5831"/>
                      <a:pt x="3604" y="5831"/>
                    </a:cubicBezTo>
                    <a:cubicBezTo>
                      <a:pt x="2431" y="5831"/>
                      <a:pt x="1399" y="5005"/>
                      <a:pt x="1186" y="3805"/>
                    </a:cubicBezTo>
                    <a:cubicBezTo>
                      <a:pt x="912" y="2438"/>
                      <a:pt x="1794" y="1161"/>
                      <a:pt x="3161" y="887"/>
                    </a:cubicBezTo>
                    <a:cubicBezTo>
                      <a:pt x="3318" y="855"/>
                      <a:pt x="3476" y="839"/>
                      <a:pt x="3631" y="839"/>
                    </a:cubicBezTo>
                    <a:close/>
                    <a:moveTo>
                      <a:pt x="3671" y="1"/>
                    </a:moveTo>
                    <a:cubicBezTo>
                      <a:pt x="3453" y="1"/>
                      <a:pt x="3232" y="22"/>
                      <a:pt x="3009" y="67"/>
                    </a:cubicBezTo>
                    <a:cubicBezTo>
                      <a:pt x="1186" y="401"/>
                      <a:pt x="0" y="2134"/>
                      <a:pt x="335" y="3957"/>
                    </a:cubicBezTo>
                    <a:cubicBezTo>
                      <a:pt x="631" y="5574"/>
                      <a:pt x="2049" y="6689"/>
                      <a:pt x="3638" y="6689"/>
                    </a:cubicBezTo>
                    <a:cubicBezTo>
                      <a:pt x="3842" y="6689"/>
                      <a:pt x="4048" y="6670"/>
                      <a:pt x="4256" y="6632"/>
                    </a:cubicBezTo>
                    <a:cubicBezTo>
                      <a:pt x="6049" y="6267"/>
                      <a:pt x="7265" y="4505"/>
                      <a:pt x="6900" y="2711"/>
                    </a:cubicBezTo>
                    <a:cubicBezTo>
                      <a:pt x="6607" y="1110"/>
                      <a:pt x="5235" y="1"/>
                      <a:pt x="36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5"/>
              <p:cNvSpPr/>
              <p:nvPr/>
            </p:nvSpPr>
            <p:spPr>
              <a:xfrm>
                <a:off x="227725" y="377750"/>
                <a:ext cx="667975" cy="461525"/>
              </a:xfrm>
              <a:custGeom>
                <a:avLst/>
                <a:gdLst/>
                <a:ahLst/>
                <a:cxnLst/>
                <a:rect l="l" t="t" r="r" b="b"/>
                <a:pathLst>
                  <a:path w="26719" h="18461" extrusionOk="0">
                    <a:moveTo>
                      <a:pt x="3587" y="406"/>
                    </a:moveTo>
                    <a:cubicBezTo>
                      <a:pt x="4104" y="406"/>
                      <a:pt x="4590" y="527"/>
                      <a:pt x="5107" y="740"/>
                    </a:cubicBezTo>
                    <a:lnTo>
                      <a:pt x="24743" y="10254"/>
                    </a:lnTo>
                    <a:cubicBezTo>
                      <a:pt x="25381" y="10618"/>
                      <a:pt x="25928" y="11622"/>
                      <a:pt x="26141" y="12868"/>
                    </a:cubicBezTo>
                    <a:cubicBezTo>
                      <a:pt x="26384" y="14084"/>
                      <a:pt x="26232" y="15299"/>
                      <a:pt x="25837" y="16029"/>
                    </a:cubicBezTo>
                    <a:cubicBezTo>
                      <a:pt x="25233" y="17120"/>
                      <a:pt x="23424" y="18052"/>
                      <a:pt x="21926" y="18052"/>
                    </a:cubicBezTo>
                    <a:cubicBezTo>
                      <a:pt x="21462" y="18052"/>
                      <a:pt x="21029" y="17962"/>
                      <a:pt x="20670" y="17761"/>
                    </a:cubicBezTo>
                    <a:lnTo>
                      <a:pt x="2098" y="6120"/>
                    </a:lnTo>
                    <a:cubicBezTo>
                      <a:pt x="1369" y="5725"/>
                      <a:pt x="882" y="5086"/>
                      <a:pt x="639" y="4296"/>
                    </a:cubicBezTo>
                    <a:cubicBezTo>
                      <a:pt x="426" y="3475"/>
                      <a:pt x="487" y="2685"/>
                      <a:pt x="913" y="1956"/>
                    </a:cubicBezTo>
                    <a:cubicBezTo>
                      <a:pt x="1308" y="1257"/>
                      <a:pt x="1946" y="740"/>
                      <a:pt x="2736" y="527"/>
                    </a:cubicBezTo>
                    <a:cubicBezTo>
                      <a:pt x="3010" y="436"/>
                      <a:pt x="3314" y="406"/>
                      <a:pt x="3587" y="406"/>
                    </a:cubicBezTo>
                    <a:close/>
                    <a:moveTo>
                      <a:pt x="3576" y="1"/>
                    </a:moveTo>
                    <a:cubicBezTo>
                      <a:pt x="3253" y="1"/>
                      <a:pt x="2930" y="45"/>
                      <a:pt x="2615" y="132"/>
                    </a:cubicBezTo>
                    <a:cubicBezTo>
                      <a:pt x="1764" y="406"/>
                      <a:pt x="1034" y="983"/>
                      <a:pt x="578" y="1773"/>
                    </a:cubicBezTo>
                    <a:cubicBezTo>
                      <a:pt x="122" y="2564"/>
                      <a:pt x="1" y="3536"/>
                      <a:pt x="274" y="4387"/>
                    </a:cubicBezTo>
                    <a:cubicBezTo>
                      <a:pt x="548" y="5269"/>
                      <a:pt x="1095" y="5998"/>
                      <a:pt x="1916" y="6454"/>
                    </a:cubicBezTo>
                    <a:lnTo>
                      <a:pt x="20427" y="18126"/>
                    </a:lnTo>
                    <a:cubicBezTo>
                      <a:pt x="20852" y="18339"/>
                      <a:pt x="21339" y="18461"/>
                      <a:pt x="21886" y="18461"/>
                    </a:cubicBezTo>
                    <a:cubicBezTo>
                      <a:pt x="23557" y="18461"/>
                      <a:pt x="25503" y="17457"/>
                      <a:pt x="26141" y="16211"/>
                    </a:cubicBezTo>
                    <a:cubicBezTo>
                      <a:pt x="26567" y="15451"/>
                      <a:pt x="26719" y="14114"/>
                      <a:pt x="26475" y="12837"/>
                    </a:cubicBezTo>
                    <a:cubicBezTo>
                      <a:pt x="26263" y="11439"/>
                      <a:pt x="25685" y="10406"/>
                      <a:pt x="24895" y="9950"/>
                    </a:cubicBezTo>
                    <a:lnTo>
                      <a:pt x="5259" y="436"/>
                    </a:lnTo>
                    <a:cubicBezTo>
                      <a:pt x="4732" y="143"/>
                      <a:pt x="4155" y="1"/>
                      <a:pt x="3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p:nvPr/>
            </p:nvSpPr>
            <p:spPr>
              <a:xfrm>
                <a:off x="135025" y="605375"/>
                <a:ext cx="771325" cy="424625"/>
              </a:xfrm>
              <a:custGeom>
                <a:avLst/>
                <a:gdLst/>
                <a:ahLst/>
                <a:cxnLst/>
                <a:rect l="l" t="t" r="r" b="b"/>
                <a:pathLst>
                  <a:path w="30853" h="16985" extrusionOk="0">
                    <a:moveTo>
                      <a:pt x="25680" y="327"/>
                    </a:moveTo>
                    <a:cubicBezTo>
                      <a:pt x="25901" y="327"/>
                      <a:pt x="26130" y="366"/>
                      <a:pt x="26354" y="450"/>
                    </a:cubicBezTo>
                    <a:cubicBezTo>
                      <a:pt x="27478" y="875"/>
                      <a:pt x="28542" y="2152"/>
                      <a:pt x="28998" y="3185"/>
                    </a:cubicBezTo>
                    <a:lnTo>
                      <a:pt x="29059" y="3307"/>
                    </a:lnTo>
                    <a:lnTo>
                      <a:pt x="29727" y="3307"/>
                    </a:lnTo>
                    <a:cubicBezTo>
                      <a:pt x="30335" y="4857"/>
                      <a:pt x="29272" y="7562"/>
                      <a:pt x="27782" y="8231"/>
                    </a:cubicBezTo>
                    <a:lnTo>
                      <a:pt x="8116" y="16255"/>
                    </a:lnTo>
                    <a:cubicBezTo>
                      <a:pt x="7571" y="16508"/>
                      <a:pt x="7021" y="16620"/>
                      <a:pt x="6481" y="16620"/>
                    </a:cubicBezTo>
                    <a:cubicBezTo>
                      <a:pt x="4159" y="16620"/>
                      <a:pt x="2007" y="14560"/>
                      <a:pt x="1095" y="12760"/>
                    </a:cubicBezTo>
                    <a:cubicBezTo>
                      <a:pt x="365" y="11210"/>
                      <a:pt x="2189" y="5404"/>
                      <a:pt x="3648" y="4644"/>
                    </a:cubicBezTo>
                    <a:lnTo>
                      <a:pt x="24895" y="480"/>
                    </a:lnTo>
                    <a:lnTo>
                      <a:pt x="24955" y="480"/>
                    </a:lnTo>
                    <a:cubicBezTo>
                      <a:pt x="25169" y="381"/>
                      <a:pt x="25419" y="327"/>
                      <a:pt x="25680" y="327"/>
                    </a:cubicBezTo>
                    <a:close/>
                    <a:moveTo>
                      <a:pt x="25654" y="0"/>
                    </a:moveTo>
                    <a:cubicBezTo>
                      <a:pt x="25350" y="0"/>
                      <a:pt x="25064" y="62"/>
                      <a:pt x="24803" y="176"/>
                    </a:cubicBezTo>
                    <a:lnTo>
                      <a:pt x="3526" y="4279"/>
                    </a:lnTo>
                    <a:lnTo>
                      <a:pt x="3496" y="4279"/>
                    </a:lnTo>
                    <a:cubicBezTo>
                      <a:pt x="1703" y="5161"/>
                      <a:pt x="0" y="11331"/>
                      <a:pt x="760" y="12973"/>
                    </a:cubicBezTo>
                    <a:cubicBezTo>
                      <a:pt x="2311" y="15921"/>
                      <a:pt x="4651" y="16985"/>
                      <a:pt x="6566" y="16985"/>
                    </a:cubicBezTo>
                    <a:cubicBezTo>
                      <a:pt x="7204" y="16985"/>
                      <a:pt x="7782" y="16863"/>
                      <a:pt x="8268" y="16650"/>
                    </a:cubicBezTo>
                    <a:lnTo>
                      <a:pt x="27965" y="8626"/>
                    </a:lnTo>
                    <a:cubicBezTo>
                      <a:pt x="29667" y="7836"/>
                      <a:pt x="30852" y="4796"/>
                      <a:pt x="30031" y="3064"/>
                    </a:cubicBezTo>
                    <a:lnTo>
                      <a:pt x="30001" y="2972"/>
                    </a:lnTo>
                    <a:lnTo>
                      <a:pt x="29332" y="2972"/>
                    </a:lnTo>
                    <a:cubicBezTo>
                      <a:pt x="28785" y="1909"/>
                      <a:pt x="27691" y="602"/>
                      <a:pt x="26475" y="146"/>
                    </a:cubicBezTo>
                    <a:cubicBezTo>
                      <a:pt x="26193" y="47"/>
                      <a:pt x="25917" y="0"/>
                      <a:pt x="25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153;p5"/>
              <p:cNvGrpSpPr/>
              <p:nvPr/>
            </p:nvGrpSpPr>
            <p:grpSpPr>
              <a:xfrm>
                <a:off x="78800" y="642350"/>
                <a:ext cx="457475" cy="459850"/>
                <a:chOff x="78800" y="642350"/>
                <a:chExt cx="457475" cy="459850"/>
              </a:xfrm>
            </p:grpSpPr>
            <p:sp>
              <p:nvSpPr>
                <p:cNvPr id="154" name="Google Shape;154;p5"/>
                <p:cNvSpPr/>
                <p:nvPr/>
              </p:nvSpPr>
              <p:spPr>
                <a:xfrm>
                  <a:off x="78800" y="642350"/>
                  <a:ext cx="457475" cy="459850"/>
                </a:xfrm>
                <a:custGeom>
                  <a:avLst/>
                  <a:gdLst/>
                  <a:ahLst/>
                  <a:cxnLst/>
                  <a:rect l="l" t="t" r="r" b="b"/>
                  <a:pathLst>
                    <a:path w="18299" h="18394" extrusionOk="0">
                      <a:moveTo>
                        <a:pt x="9167" y="1"/>
                      </a:moveTo>
                      <a:cubicBezTo>
                        <a:pt x="9090" y="1"/>
                        <a:pt x="9013" y="2"/>
                        <a:pt x="8937" y="4"/>
                      </a:cubicBezTo>
                      <a:lnTo>
                        <a:pt x="8967" y="2314"/>
                      </a:lnTo>
                      <a:cubicBezTo>
                        <a:pt x="9757" y="2314"/>
                        <a:pt x="10547" y="2436"/>
                        <a:pt x="11307" y="2709"/>
                      </a:cubicBezTo>
                      <a:lnTo>
                        <a:pt x="12067" y="490"/>
                      </a:lnTo>
                      <a:cubicBezTo>
                        <a:pt x="11137" y="180"/>
                        <a:pt x="10154" y="1"/>
                        <a:pt x="9167" y="1"/>
                      </a:cubicBezTo>
                      <a:close/>
                      <a:moveTo>
                        <a:pt x="5775" y="642"/>
                      </a:moveTo>
                      <a:cubicBezTo>
                        <a:pt x="4772" y="1038"/>
                        <a:pt x="3830" y="1554"/>
                        <a:pt x="3040" y="2284"/>
                      </a:cubicBezTo>
                      <a:lnTo>
                        <a:pt x="4560" y="4047"/>
                      </a:lnTo>
                      <a:cubicBezTo>
                        <a:pt x="5167" y="3500"/>
                        <a:pt x="5836" y="3074"/>
                        <a:pt x="6596" y="2800"/>
                      </a:cubicBezTo>
                      <a:lnTo>
                        <a:pt x="5775" y="642"/>
                      </a:lnTo>
                      <a:close/>
                      <a:moveTo>
                        <a:pt x="14894" y="2071"/>
                      </a:moveTo>
                      <a:lnTo>
                        <a:pt x="13435" y="3895"/>
                      </a:lnTo>
                      <a:cubicBezTo>
                        <a:pt x="14043" y="4381"/>
                        <a:pt x="14590" y="4989"/>
                        <a:pt x="15016" y="5658"/>
                      </a:cubicBezTo>
                      <a:lnTo>
                        <a:pt x="16991" y="4442"/>
                      </a:lnTo>
                      <a:cubicBezTo>
                        <a:pt x="16444" y="3530"/>
                        <a:pt x="15715" y="2740"/>
                        <a:pt x="14894" y="2071"/>
                      </a:cubicBezTo>
                      <a:close/>
                      <a:moveTo>
                        <a:pt x="1034" y="4715"/>
                      </a:moveTo>
                      <a:cubicBezTo>
                        <a:pt x="517" y="5658"/>
                        <a:pt x="152" y="6691"/>
                        <a:pt x="0" y="7755"/>
                      </a:cubicBezTo>
                      <a:lnTo>
                        <a:pt x="2280" y="8150"/>
                      </a:lnTo>
                      <a:cubicBezTo>
                        <a:pt x="2401" y="7329"/>
                        <a:pt x="2645" y="6570"/>
                        <a:pt x="3040" y="5870"/>
                      </a:cubicBezTo>
                      <a:lnTo>
                        <a:pt x="1034" y="4715"/>
                      </a:lnTo>
                      <a:close/>
                      <a:moveTo>
                        <a:pt x="18025" y="7451"/>
                      </a:moveTo>
                      <a:lnTo>
                        <a:pt x="15806" y="7907"/>
                      </a:lnTo>
                      <a:cubicBezTo>
                        <a:pt x="15958" y="8697"/>
                        <a:pt x="15988" y="9518"/>
                        <a:pt x="15867" y="10308"/>
                      </a:cubicBezTo>
                      <a:lnTo>
                        <a:pt x="18146" y="10673"/>
                      </a:lnTo>
                      <a:cubicBezTo>
                        <a:pt x="18298" y="9609"/>
                        <a:pt x="18268" y="8545"/>
                        <a:pt x="18025" y="7481"/>
                      </a:cubicBezTo>
                      <a:lnTo>
                        <a:pt x="18025" y="7451"/>
                      </a:lnTo>
                      <a:close/>
                      <a:moveTo>
                        <a:pt x="2310" y="10491"/>
                      </a:moveTo>
                      <a:lnTo>
                        <a:pt x="31" y="10946"/>
                      </a:lnTo>
                      <a:cubicBezTo>
                        <a:pt x="213" y="12010"/>
                        <a:pt x="608" y="13044"/>
                        <a:pt x="1186" y="13956"/>
                      </a:cubicBezTo>
                      <a:lnTo>
                        <a:pt x="3161" y="12740"/>
                      </a:lnTo>
                      <a:cubicBezTo>
                        <a:pt x="2766" y="12041"/>
                        <a:pt x="2462" y="11281"/>
                        <a:pt x="2310" y="10491"/>
                      </a:cubicBezTo>
                      <a:close/>
                      <a:moveTo>
                        <a:pt x="15107" y="12588"/>
                      </a:moveTo>
                      <a:cubicBezTo>
                        <a:pt x="14712" y="13317"/>
                        <a:pt x="14195" y="13925"/>
                        <a:pt x="13587" y="14442"/>
                      </a:cubicBezTo>
                      <a:lnTo>
                        <a:pt x="15107" y="16205"/>
                      </a:lnTo>
                      <a:cubicBezTo>
                        <a:pt x="15928" y="15475"/>
                        <a:pt x="16596" y="14624"/>
                        <a:pt x="17143" y="13712"/>
                      </a:cubicBezTo>
                      <a:lnTo>
                        <a:pt x="15107" y="12588"/>
                      </a:lnTo>
                      <a:close/>
                      <a:moveTo>
                        <a:pt x="4712" y="14594"/>
                      </a:moveTo>
                      <a:lnTo>
                        <a:pt x="3253" y="16387"/>
                      </a:lnTo>
                      <a:cubicBezTo>
                        <a:pt x="4134" y="17056"/>
                        <a:pt x="5046" y="17603"/>
                        <a:pt x="6079" y="17937"/>
                      </a:cubicBezTo>
                      <a:lnTo>
                        <a:pt x="6778" y="15779"/>
                      </a:lnTo>
                      <a:cubicBezTo>
                        <a:pt x="6019" y="15506"/>
                        <a:pt x="5350" y="15080"/>
                        <a:pt x="4712" y="14594"/>
                      </a:cubicBezTo>
                      <a:close/>
                      <a:moveTo>
                        <a:pt x="11551" y="15627"/>
                      </a:moveTo>
                      <a:cubicBezTo>
                        <a:pt x="10791" y="15931"/>
                        <a:pt x="10000" y="16083"/>
                        <a:pt x="9180" y="16083"/>
                      </a:cubicBezTo>
                      <a:lnTo>
                        <a:pt x="9240" y="18393"/>
                      </a:lnTo>
                      <a:cubicBezTo>
                        <a:pt x="9757" y="18393"/>
                        <a:pt x="10304" y="18363"/>
                        <a:pt x="10821" y="18241"/>
                      </a:cubicBezTo>
                      <a:cubicBezTo>
                        <a:pt x="11368" y="18181"/>
                        <a:pt x="11885" y="18029"/>
                        <a:pt x="12371" y="17785"/>
                      </a:cubicBezTo>
                      <a:lnTo>
                        <a:pt x="11551" y="156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5"/>
                <p:cNvSpPr/>
                <p:nvPr/>
              </p:nvSpPr>
              <p:spPr>
                <a:xfrm>
                  <a:off x="106900" y="689325"/>
                  <a:ext cx="398225" cy="366775"/>
                </a:xfrm>
                <a:custGeom>
                  <a:avLst/>
                  <a:gdLst/>
                  <a:ahLst/>
                  <a:cxnLst/>
                  <a:rect l="l" t="t" r="r" b="b"/>
                  <a:pathLst>
                    <a:path w="15929" h="14671" extrusionOk="0">
                      <a:moveTo>
                        <a:pt x="7941" y="1862"/>
                      </a:moveTo>
                      <a:cubicBezTo>
                        <a:pt x="10512" y="1862"/>
                        <a:pt x="12833" y="3665"/>
                        <a:pt x="13345" y="6301"/>
                      </a:cubicBezTo>
                      <a:cubicBezTo>
                        <a:pt x="13952" y="9250"/>
                        <a:pt x="11977" y="12137"/>
                        <a:pt x="9028" y="12715"/>
                      </a:cubicBezTo>
                      <a:cubicBezTo>
                        <a:pt x="8664" y="12789"/>
                        <a:pt x="8301" y="12825"/>
                        <a:pt x="7943" y="12825"/>
                      </a:cubicBezTo>
                      <a:cubicBezTo>
                        <a:pt x="5378" y="12825"/>
                        <a:pt x="3091" y="10987"/>
                        <a:pt x="2584" y="8399"/>
                      </a:cubicBezTo>
                      <a:cubicBezTo>
                        <a:pt x="1977" y="5420"/>
                        <a:pt x="3952" y="2532"/>
                        <a:pt x="6931" y="1955"/>
                      </a:cubicBezTo>
                      <a:cubicBezTo>
                        <a:pt x="7270" y="1892"/>
                        <a:pt x="7608" y="1862"/>
                        <a:pt x="7941" y="1862"/>
                      </a:cubicBezTo>
                      <a:close/>
                      <a:moveTo>
                        <a:pt x="7969" y="1"/>
                      </a:moveTo>
                      <a:cubicBezTo>
                        <a:pt x="7516" y="1"/>
                        <a:pt x="7058" y="43"/>
                        <a:pt x="6597" y="131"/>
                      </a:cubicBezTo>
                      <a:cubicBezTo>
                        <a:pt x="2645" y="891"/>
                        <a:pt x="1" y="4751"/>
                        <a:pt x="761" y="8733"/>
                      </a:cubicBezTo>
                      <a:cubicBezTo>
                        <a:pt x="1432" y="12223"/>
                        <a:pt x="4522" y="14670"/>
                        <a:pt x="7978" y="14670"/>
                      </a:cubicBezTo>
                      <a:cubicBezTo>
                        <a:pt x="8435" y="14670"/>
                        <a:pt x="8898" y="14627"/>
                        <a:pt x="9363" y="14539"/>
                      </a:cubicBezTo>
                      <a:cubicBezTo>
                        <a:pt x="13314" y="13779"/>
                        <a:pt x="15928" y="9919"/>
                        <a:pt x="15168" y="5967"/>
                      </a:cubicBezTo>
                      <a:cubicBezTo>
                        <a:pt x="14496" y="2473"/>
                        <a:pt x="11424" y="1"/>
                        <a:pt x="79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6" name="Google Shape;156;p5"/>
            <p:cNvSpPr/>
            <p:nvPr/>
          </p:nvSpPr>
          <p:spPr>
            <a:xfrm rot="5400000">
              <a:off x="4538045" y="537545"/>
              <a:ext cx="57000" cy="9154910"/>
            </a:xfrm>
            <a:custGeom>
              <a:avLst/>
              <a:gdLst/>
              <a:ahLst/>
              <a:cxnLst/>
              <a:rect l="l" t="t" r="r" b="b"/>
              <a:pathLst>
                <a:path w="2280" h="80550" extrusionOk="0">
                  <a:moveTo>
                    <a:pt x="0" y="1"/>
                  </a:moveTo>
                  <a:lnTo>
                    <a:pt x="0" y="80549"/>
                  </a:lnTo>
                  <a:lnTo>
                    <a:pt x="2280" y="80549"/>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7"/>
        <p:cNvGrpSpPr/>
        <p:nvPr/>
      </p:nvGrpSpPr>
      <p:grpSpPr>
        <a:xfrm>
          <a:off x="0" y="0"/>
          <a:ext cx="0" cy="0"/>
          <a:chOff x="0" y="0"/>
          <a:chExt cx="0" cy="0"/>
        </a:xfrm>
      </p:grpSpPr>
      <p:sp>
        <p:nvSpPr>
          <p:cNvPr id="158" name="Google Shape;15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159" name="Google Shape;159;p6"/>
          <p:cNvGrpSpPr/>
          <p:nvPr/>
        </p:nvGrpSpPr>
        <p:grpSpPr>
          <a:xfrm>
            <a:off x="-10910" y="397114"/>
            <a:ext cx="9154910" cy="4765586"/>
            <a:chOff x="217690" y="397114"/>
            <a:chExt cx="9154910" cy="4765586"/>
          </a:xfrm>
        </p:grpSpPr>
        <p:grpSp>
          <p:nvGrpSpPr>
            <p:cNvPr id="160" name="Google Shape;160;p6"/>
            <p:cNvGrpSpPr/>
            <p:nvPr/>
          </p:nvGrpSpPr>
          <p:grpSpPr>
            <a:xfrm>
              <a:off x="376827" y="397114"/>
              <a:ext cx="8898473" cy="4765586"/>
              <a:chOff x="376827" y="397114"/>
              <a:chExt cx="8898473" cy="4765586"/>
            </a:xfrm>
          </p:grpSpPr>
          <p:grpSp>
            <p:nvGrpSpPr>
              <p:cNvPr id="161" name="Google Shape;161;p6"/>
              <p:cNvGrpSpPr/>
              <p:nvPr/>
            </p:nvGrpSpPr>
            <p:grpSpPr>
              <a:xfrm flipH="1">
                <a:off x="8657500" y="3790300"/>
                <a:ext cx="617800" cy="1372400"/>
                <a:chOff x="2690475" y="3414375"/>
                <a:chExt cx="617800" cy="1372400"/>
              </a:xfrm>
            </p:grpSpPr>
            <p:sp>
              <p:nvSpPr>
                <p:cNvPr id="162" name="Google Shape;162;p6"/>
                <p:cNvSpPr/>
                <p:nvPr/>
              </p:nvSpPr>
              <p:spPr>
                <a:xfrm>
                  <a:off x="2956425" y="3988850"/>
                  <a:ext cx="66900" cy="797925"/>
                </a:xfrm>
                <a:custGeom>
                  <a:avLst/>
                  <a:gdLst/>
                  <a:ahLst/>
                  <a:cxnLst/>
                  <a:rect l="l" t="t" r="r" b="b"/>
                  <a:pathLst>
                    <a:path w="2676" h="31917" extrusionOk="0">
                      <a:moveTo>
                        <a:pt x="1338" y="1"/>
                      </a:moveTo>
                      <a:cubicBezTo>
                        <a:pt x="608" y="1"/>
                        <a:pt x="1" y="609"/>
                        <a:pt x="1" y="1338"/>
                      </a:cubicBezTo>
                      <a:lnTo>
                        <a:pt x="1" y="30609"/>
                      </a:lnTo>
                      <a:cubicBezTo>
                        <a:pt x="1" y="31308"/>
                        <a:pt x="608" y="31916"/>
                        <a:pt x="1338" y="31916"/>
                      </a:cubicBezTo>
                      <a:cubicBezTo>
                        <a:pt x="2067" y="31916"/>
                        <a:pt x="2675" y="31308"/>
                        <a:pt x="2675" y="30609"/>
                      </a:cubicBezTo>
                      <a:lnTo>
                        <a:pt x="2675" y="1338"/>
                      </a:lnTo>
                      <a:cubicBezTo>
                        <a:pt x="2675" y="609"/>
                        <a:pt x="2067"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2736050" y="3747225"/>
                  <a:ext cx="526625" cy="374650"/>
                </a:xfrm>
                <a:custGeom>
                  <a:avLst/>
                  <a:gdLst/>
                  <a:ahLst/>
                  <a:cxnLst/>
                  <a:rect l="l" t="t" r="r" b="b"/>
                  <a:pathLst>
                    <a:path w="21065" h="14986" extrusionOk="0">
                      <a:moveTo>
                        <a:pt x="31" y="0"/>
                      </a:moveTo>
                      <a:cubicBezTo>
                        <a:pt x="31" y="91"/>
                        <a:pt x="1" y="243"/>
                        <a:pt x="1" y="365"/>
                      </a:cubicBezTo>
                      <a:lnTo>
                        <a:pt x="1" y="4468"/>
                      </a:lnTo>
                      <a:cubicBezTo>
                        <a:pt x="1" y="10274"/>
                        <a:pt x="4712" y="14985"/>
                        <a:pt x="10518" y="14985"/>
                      </a:cubicBezTo>
                      <a:cubicBezTo>
                        <a:pt x="16323" y="14985"/>
                        <a:pt x="21065" y="10274"/>
                        <a:pt x="21065" y="4468"/>
                      </a:cubicBezTo>
                      <a:lnTo>
                        <a:pt x="21065" y="365"/>
                      </a:lnTo>
                      <a:cubicBezTo>
                        <a:pt x="21065" y="243"/>
                        <a:pt x="21065" y="91"/>
                        <a:pt x="2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2690475" y="3661350"/>
                  <a:ext cx="617800" cy="95000"/>
                </a:xfrm>
                <a:custGeom>
                  <a:avLst/>
                  <a:gdLst/>
                  <a:ahLst/>
                  <a:cxnLst/>
                  <a:rect l="l" t="t" r="r" b="b"/>
                  <a:pathLst>
                    <a:path w="24712" h="3800" extrusionOk="0">
                      <a:moveTo>
                        <a:pt x="1185" y="0"/>
                      </a:moveTo>
                      <a:cubicBezTo>
                        <a:pt x="517" y="0"/>
                        <a:pt x="0" y="547"/>
                        <a:pt x="0" y="1186"/>
                      </a:cubicBezTo>
                      <a:lnTo>
                        <a:pt x="0" y="2614"/>
                      </a:lnTo>
                      <a:cubicBezTo>
                        <a:pt x="0" y="3283"/>
                        <a:pt x="547" y="3800"/>
                        <a:pt x="1185" y="3800"/>
                      </a:cubicBezTo>
                      <a:lnTo>
                        <a:pt x="23526" y="3800"/>
                      </a:lnTo>
                      <a:cubicBezTo>
                        <a:pt x="24165" y="3800"/>
                        <a:pt x="24712" y="3283"/>
                        <a:pt x="24712" y="2614"/>
                      </a:cubicBezTo>
                      <a:lnTo>
                        <a:pt x="24712" y="1186"/>
                      </a:lnTo>
                      <a:cubicBezTo>
                        <a:pt x="24712" y="517"/>
                        <a:pt x="24165" y="0"/>
                        <a:pt x="235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a:off x="2861450" y="3414375"/>
                  <a:ext cx="57000" cy="332850"/>
                </a:xfrm>
                <a:custGeom>
                  <a:avLst/>
                  <a:gdLst/>
                  <a:ahLst/>
                  <a:cxnLst/>
                  <a:rect l="l" t="t" r="r" b="b"/>
                  <a:pathLst>
                    <a:path w="2280" h="13314" extrusionOk="0">
                      <a:moveTo>
                        <a:pt x="1064" y="1"/>
                      </a:moveTo>
                      <a:cubicBezTo>
                        <a:pt x="486" y="1"/>
                        <a:pt x="0" y="457"/>
                        <a:pt x="0" y="1065"/>
                      </a:cubicBezTo>
                      <a:lnTo>
                        <a:pt x="0" y="12250"/>
                      </a:lnTo>
                      <a:cubicBezTo>
                        <a:pt x="0" y="12797"/>
                        <a:pt x="456" y="13314"/>
                        <a:pt x="1064" y="13314"/>
                      </a:cubicBezTo>
                      <a:lnTo>
                        <a:pt x="1216" y="13314"/>
                      </a:lnTo>
                      <a:cubicBezTo>
                        <a:pt x="1793" y="13314"/>
                        <a:pt x="2280" y="12858"/>
                        <a:pt x="2280" y="12250"/>
                      </a:cubicBezTo>
                      <a:lnTo>
                        <a:pt x="2280" y="1065"/>
                      </a:lnTo>
                      <a:cubicBezTo>
                        <a:pt x="2280" y="487"/>
                        <a:pt x="1824" y="1"/>
                        <a:pt x="1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a:off x="3080300" y="3414375"/>
                  <a:ext cx="57000" cy="332850"/>
                </a:xfrm>
                <a:custGeom>
                  <a:avLst/>
                  <a:gdLst/>
                  <a:ahLst/>
                  <a:cxnLst/>
                  <a:rect l="l" t="t" r="r" b="b"/>
                  <a:pathLst>
                    <a:path w="2280" h="13314" extrusionOk="0">
                      <a:moveTo>
                        <a:pt x="1064" y="1"/>
                      </a:moveTo>
                      <a:cubicBezTo>
                        <a:pt x="486" y="1"/>
                        <a:pt x="0" y="457"/>
                        <a:pt x="0" y="1065"/>
                      </a:cubicBezTo>
                      <a:lnTo>
                        <a:pt x="0" y="12250"/>
                      </a:lnTo>
                      <a:cubicBezTo>
                        <a:pt x="0" y="12797"/>
                        <a:pt x="456" y="13314"/>
                        <a:pt x="1064" y="13314"/>
                      </a:cubicBezTo>
                      <a:lnTo>
                        <a:pt x="1216" y="13314"/>
                      </a:lnTo>
                      <a:cubicBezTo>
                        <a:pt x="1763" y="13314"/>
                        <a:pt x="2280" y="12858"/>
                        <a:pt x="2280" y="12250"/>
                      </a:cubicBezTo>
                      <a:lnTo>
                        <a:pt x="2280" y="1065"/>
                      </a:lnTo>
                      <a:cubicBezTo>
                        <a:pt x="2280" y="487"/>
                        <a:pt x="1824" y="1"/>
                        <a:pt x="1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Google Shape;167;p6"/>
              <p:cNvGrpSpPr/>
              <p:nvPr/>
            </p:nvGrpSpPr>
            <p:grpSpPr>
              <a:xfrm>
                <a:off x="376827" y="397114"/>
                <a:ext cx="331931" cy="320728"/>
                <a:chOff x="376827" y="397114"/>
                <a:chExt cx="331931" cy="320728"/>
              </a:xfrm>
            </p:grpSpPr>
            <p:sp>
              <p:nvSpPr>
                <p:cNvPr id="168" name="Google Shape;168;p6"/>
                <p:cNvSpPr/>
                <p:nvPr/>
              </p:nvSpPr>
              <p:spPr>
                <a:xfrm>
                  <a:off x="417316" y="446645"/>
                  <a:ext cx="236225" cy="235620"/>
                </a:xfrm>
                <a:custGeom>
                  <a:avLst/>
                  <a:gdLst/>
                  <a:ahLst/>
                  <a:cxnLst/>
                  <a:rect l="l" t="t" r="r" b="b"/>
                  <a:pathLst>
                    <a:path w="11703" h="11673" extrusionOk="0">
                      <a:moveTo>
                        <a:pt x="3070" y="1"/>
                      </a:moveTo>
                      <a:lnTo>
                        <a:pt x="0" y="11672"/>
                      </a:lnTo>
                      <a:lnTo>
                        <a:pt x="11703" y="8602"/>
                      </a:lnTo>
                      <a:lnTo>
                        <a:pt x="11399" y="7478"/>
                      </a:lnTo>
                      <a:lnTo>
                        <a:pt x="1642" y="10061"/>
                      </a:lnTo>
                      <a:lnTo>
                        <a:pt x="4164" y="274"/>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433866" y="397114"/>
                  <a:ext cx="113541" cy="103549"/>
                </a:xfrm>
                <a:custGeom>
                  <a:avLst/>
                  <a:gdLst/>
                  <a:ahLst/>
                  <a:cxnLst/>
                  <a:rect l="l" t="t" r="r" b="b"/>
                  <a:pathLst>
                    <a:path w="5625" h="5130" extrusionOk="0">
                      <a:moveTo>
                        <a:pt x="2805" y="0"/>
                      </a:moveTo>
                      <a:cubicBezTo>
                        <a:pt x="2144" y="0"/>
                        <a:pt x="1490" y="251"/>
                        <a:pt x="1004" y="752"/>
                      </a:cubicBezTo>
                      <a:cubicBezTo>
                        <a:pt x="1" y="1786"/>
                        <a:pt x="1" y="3397"/>
                        <a:pt x="1004" y="4400"/>
                      </a:cubicBezTo>
                      <a:cubicBezTo>
                        <a:pt x="1521" y="4886"/>
                        <a:pt x="2182" y="5129"/>
                        <a:pt x="2839" y="5129"/>
                      </a:cubicBezTo>
                      <a:cubicBezTo>
                        <a:pt x="3496" y="5129"/>
                        <a:pt x="4150" y="4886"/>
                        <a:pt x="4652" y="4400"/>
                      </a:cubicBezTo>
                      <a:cubicBezTo>
                        <a:pt x="5624" y="3397"/>
                        <a:pt x="5624" y="1786"/>
                        <a:pt x="4652" y="752"/>
                      </a:cubicBezTo>
                      <a:cubicBezTo>
                        <a:pt x="4135" y="251"/>
                        <a:pt x="3466" y="0"/>
                        <a:pt x="28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595237" y="550471"/>
                  <a:ext cx="113520" cy="103569"/>
                </a:xfrm>
                <a:custGeom>
                  <a:avLst/>
                  <a:gdLst/>
                  <a:ahLst/>
                  <a:cxnLst/>
                  <a:rect l="l" t="t" r="r" b="b"/>
                  <a:pathLst>
                    <a:path w="5624" h="5131" extrusionOk="0">
                      <a:moveTo>
                        <a:pt x="2796" y="1"/>
                      </a:moveTo>
                      <a:cubicBezTo>
                        <a:pt x="2135" y="1"/>
                        <a:pt x="1474" y="252"/>
                        <a:pt x="973" y="753"/>
                      </a:cubicBezTo>
                      <a:cubicBezTo>
                        <a:pt x="0" y="1787"/>
                        <a:pt x="0" y="3398"/>
                        <a:pt x="973" y="4401"/>
                      </a:cubicBezTo>
                      <a:cubicBezTo>
                        <a:pt x="1489" y="4887"/>
                        <a:pt x="2158" y="5130"/>
                        <a:pt x="2819" y="5130"/>
                      </a:cubicBezTo>
                      <a:cubicBezTo>
                        <a:pt x="3480" y="5130"/>
                        <a:pt x="4134" y="4887"/>
                        <a:pt x="4620" y="4401"/>
                      </a:cubicBezTo>
                      <a:cubicBezTo>
                        <a:pt x="5623" y="3398"/>
                        <a:pt x="5623" y="1787"/>
                        <a:pt x="4620" y="753"/>
                      </a:cubicBezTo>
                      <a:cubicBezTo>
                        <a:pt x="4119" y="252"/>
                        <a:pt x="3458" y="1"/>
                        <a:pt x="27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a:off x="376827" y="614293"/>
                  <a:ext cx="114126" cy="103549"/>
                </a:xfrm>
                <a:custGeom>
                  <a:avLst/>
                  <a:gdLst/>
                  <a:ahLst/>
                  <a:cxnLst/>
                  <a:rect l="l" t="t" r="r" b="b"/>
                  <a:pathLst>
                    <a:path w="5654" h="5130" extrusionOk="0">
                      <a:moveTo>
                        <a:pt x="2785" y="0"/>
                      </a:moveTo>
                      <a:cubicBezTo>
                        <a:pt x="2128" y="0"/>
                        <a:pt x="1474" y="251"/>
                        <a:pt x="973" y="752"/>
                      </a:cubicBezTo>
                      <a:cubicBezTo>
                        <a:pt x="0" y="1755"/>
                        <a:pt x="0" y="3397"/>
                        <a:pt x="973" y="4400"/>
                      </a:cubicBezTo>
                      <a:cubicBezTo>
                        <a:pt x="1490" y="4886"/>
                        <a:pt x="2158" y="5129"/>
                        <a:pt x="2819" y="5129"/>
                      </a:cubicBezTo>
                      <a:cubicBezTo>
                        <a:pt x="3480" y="5129"/>
                        <a:pt x="4134" y="4886"/>
                        <a:pt x="4620" y="4400"/>
                      </a:cubicBezTo>
                      <a:cubicBezTo>
                        <a:pt x="5654" y="3366"/>
                        <a:pt x="5654" y="1755"/>
                        <a:pt x="4620" y="752"/>
                      </a:cubicBezTo>
                      <a:cubicBezTo>
                        <a:pt x="4104" y="251"/>
                        <a:pt x="3442" y="0"/>
                        <a:pt x="2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2" name="Google Shape;172;p6"/>
            <p:cNvSpPr/>
            <p:nvPr/>
          </p:nvSpPr>
          <p:spPr>
            <a:xfrm rot="5400000">
              <a:off x="4766645" y="537545"/>
              <a:ext cx="57000" cy="9154910"/>
            </a:xfrm>
            <a:custGeom>
              <a:avLst/>
              <a:gdLst/>
              <a:ahLst/>
              <a:cxnLst/>
              <a:rect l="l" t="t" r="r" b="b"/>
              <a:pathLst>
                <a:path w="2280" h="80550" extrusionOk="0">
                  <a:moveTo>
                    <a:pt x="0" y="1"/>
                  </a:moveTo>
                  <a:lnTo>
                    <a:pt x="0" y="80549"/>
                  </a:lnTo>
                  <a:lnTo>
                    <a:pt x="2280" y="80549"/>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6"/>
          <p:cNvGrpSpPr/>
          <p:nvPr/>
        </p:nvGrpSpPr>
        <p:grpSpPr>
          <a:xfrm>
            <a:off x="-146256" y="156129"/>
            <a:ext cx="8933444" cy="3293147"/>
            <a:chOff x="-146256" y="156129"/>
            <a:chExt cx="8933444" cy="3293147"/>
          </a:xfrm>
        </p:grpSpPr>
        <p:grpSp>
          <p:nvGrpSpPr>
            <p:cNvPr id="174" name="Google Shape;174;p6"/>
            <p:cNvGrpSpPr/>
            <p:nvPr/>
          </p:nvGrpSpPr>
          <p:grpSpPr>
            <a:xfrm rot="5400000">
              <a:off x="-400225" y="2100225"/>
              <a:ext cx="1806588" cy="98801"/>
              <a:chOff x="228050" y="-22700"/>
              <a:chExt cx="1806588" cy="98801"/>
            </a:xfrm>
          </p:grpSpPr>
          <p:grpSp>
            <p:nvGrpSpPr>
              <p:cNvPr id="175" name="Google Shape;175;p6"/>
              <p:cNvGrpSpPr/>
              <p:nvPr/>
            </p:nvGrpSpPr>
            <p:grpSpPr>
              <a:xfrm rot="-5400000">
                <a:off x="1884514" y="-74024"/>
                <a:ext cx="98801" cy="201449"/>
                <a:chOff x="9002613" y="1909402"/>
                <a:chExt cx="98801" cy="201449"/>
              </a:xfrm>
            </p:grpSpPr>
            <p:sp>
              <p:nvSpPr>
                <p:cNvPr id="176" name="Google Shape;176;p6"/>
                <p:cNvSpPr/>
                <p:nvPr/>
              </p:nvSpPr>
              <p:spPr>
                <a:xfrm rot="10800000">
                  <a:off x="9002613" y="1909402"/>
                  <a:ext cx="98801" cy="88412"/>
                </a:xfrm>
                <a:custGeom>
                  <a:avLst/>
                  <a:gdLst/>
                  <a:ahLst/>
                  <a:cxnLst/>
                  <a:rect l="l" t="t" r="r" b="b"/>
                  <a:pathLst>
                    <a:path w="2311" h="2068" extrusionOk="0">
                      <a:moveTo>
                        <a:pt x="1125" y="1"/>
                      </a:moveTo>
                      <a:lnTo>
                        <a:pt x="1" y="2068"/>
                      </a:lnTo>
                      <a:lnTo>
                        <a:pt x="2311" y="2068"/>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rot="10800000">
                  <a:off x="9002613" y="2023721"/>
                  <a:ext cx="98801" cy="87130"/>
                </a:xfrm>
                <a:custGeom>
                  <a:avLst/>
                  <a:gdLst/>
                  <a:ahLst/>
                  <a:cxnLst/>
                  <a:rect l="l" t="t" r="r" b="b"/>
                  <a:pathLst>
                    <a:path w="2311" h="2038" extrusionOk="0">
                      <a:moveTo>
                        <a:pt x="1125" y="1"/>
                      </a:moveTo>
                      <a:lnTo>
                        <a:pt x="1" y="2037"/>
                      </a:lnTo>
                      <a:lnTo>
                        <a:pt x="2311" y="2037"/>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78" name="Google Shape;178;p6"/>
              <p:cNvCxnSpPr/>
              <p:nvPr/>
            </p:nvCxnSpPr>
            <p:spPr>
              <a:xfrm rot="10800000">
                <a:off x="228050" y="24661"/>
                <a:ext cx="1626900" cy="0"/>
              </a:xfrm>
              <a:prstGeom prst="straightConnector1">
                <a:avLst/>
              </a:prstGeom>
              <a:noFill/>
              <a:ln w="19050" cap="flat" cmpd="sng">
                <a:solidFill>
                  <a:schemeClr val="dk2"/>
                </a:solidFill>
                <a:prstDash val="dot"/>
                <a:round/>
                <a:headEnd type="none" w="med" len="med"/>
                <a:tailEnd type="none" w="med" len="med"/>
              </a:ln>
            </p:spPr>
          </p:cxnSp>
        </p:grpSp>
        <p:grpSp>
          <p:nvGrpSpPr>
            <p:cNvPr id="179" name="Google Shape;179;p6"/>
            <p:cNvGrpSpPr/>
            <p:nvPr/>
          </p:nvGrpSpPr>
          <p:grpSpPr>
            <a:xfrm rot="10800000">
              <a:off x="8688388" y="1614525"/>
              <a:ext cx="98801" cy="1834751"/>
              <a:chOff x="8774013" y="-28700"/>
              <a:chExt cx="98801" cy="1834751"/>
            </a:xfrm>
          </p:grpSpPr>
          <p:grpSp>
            <p:nvGrpSpPr>
              <p:cNvPr id="180" name="Google Shape;180;p6"/>
              <p:cNvGrpSpPr/>
              <p:nvPr/>
            </p:nvGrpSpPr>
            <p:grpSpPr>
              <a:xfrm>
                <a:off x="8774013" y="1604602"/>
                <a:ext cx="98801" cy="201449"/>
                <a:chOff x="8774013" y="1680802"/>
                <a:chExt cx="98801" cy="201449"/>
              </a:xfrm>
            </p:grpSpPr>
            <p:sp>
              <p:nvSpPr>
                <p:cNvPr id="181" name="Google Shape;181;p6"/>
                <p:cNvSpPr/>
                <p:nvPr/>
              </p:nvSpPr>
              <p:spPr>
                <a:xfrm rot="10800000">
                  <a:off x="8774013" y="1680802"/>
                  <a:ext cx="98801" cy="88412"/>
                </a:xfrm>
                <a:custGeom>
                  <a:avLst/>
                  <a:gdLst/>
                  <a:ahLst/>
                  <a:cxnLst/>
                  <a:rect l="l" t="t" r="r" b="b"/>
                  <a:pathLst>
                    <a:path w="2311" h="2068" extrusionOk="0">
                      <a:moveTo>
                        <a:pt x="1125" y="1"/>
                      </a:moveTo>
                      <a:lnTo>
                        <a:pt x="1" y="2068"/>
                      </a:lnTo>
                      <a:lnTo>
                        <a:pt x="2311" y="2068"/>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rot="10800000">
                  <a:off x="8774013" y="1795121"/>
                  <a:ext cx="98801" cy="87130"/>
                </a:xfrm>
                <a:custGeom>
                  <a:avLst/>
                  <a:gdLst/>
                  <a:ahLst/>
                  <a:cxnLst/>
                  <a:rect l="l" t="t" r="r" b="b"/>
                  <a:pathLst>
                    <a:path w="2311" h="2038" extrusionOk="0">
                      <a:moveTo>
                        <a:pt x="1125" y="1"/>
                      </a:moveTo>
                      <a:lnTo>
                        <a:pt x="1" y="2037"/>
                      </a:lnTo>
                      <a:lnTo>
                        <a:pt x="2311" y="2037"/>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83" name="Google Shape;183;p6"/>
              <p:cNvCxnSpPr/>
              <p:nvPr/>
            </p:nvCxnSpPr>
            <p:spPr>
              <a:xfrm rot="10800000">
                <a:off x="8823304" y="-28700"/>
                <a:ext cx="0" cy="1672800"/>
              </a:xfrm>
              <a:prstGeom prst="straightConnector1">
                <a:avLst/>
              </a:prstGeom>
              <a:noFill/>
              <a:ln w="19050" cap="flat" cmpd="sng">
                <a:solidFill>
                  <a:schemeClr val="dk2"/>
                </a:solidFill>
                <a:prstDash val="dot"/>
                <a:round/>
                <a:headEnd type="none" w="med" len="med"/>
                <a:tailEnd type="none" w="med" len="med"/>
              </a:ln>
            </p:spPr>
          </p:cxnSp>
        </p:grpSp>
        <p:grpSp>
          <p:nvGrpSpPr>
            <p:cNvPr id="184" name="Google Shape;184;p6"/>
            <p:cNvGrpSpPr/>
            <p:nvPr/>
          </p:nvGrpSpPr>
          <p:grpSpPr>
            <a:xfrm rot="5400000">
              <a:off x="-146256" y="156129"/>
              <a:ext cx="841475" cy="841475"/>
              <a:chOff x="740634" y="1076495"/>
              <a:chExt cx="1266900" cy="1266900"/>
            </a:xfrm>
          </p:grpSpPr>
          <p:sp>
            <p:nvSpPr>
              <p:cNvPr id="185" name="Google Shape;185;p6"/>
              <p:cNvSpPr/>
              <p:nvPr/>
            </p:nvSpPr>
            <p:spPr>
              <a:xfrm>
                <a:off x="740634" y="1076495"/>
                <a:ext cx="1266900" cy="1266900"/>
              </a:xfrm>
              <a:prstGeom prst="arc">
                <a:avLst>
                  <a:gd name="adj1" fmla="val 10742644"/>
                  <a:gd name="adj2" fmla="val 0"/>
                </a:avLst>
              </a:prstGeom>
              <a:noFill/>
              <a:ln w="19050" cap="flat" cmpd="sng">
                <a:solidFill>
                  <a:schemeClr val="dk2"/>
                </a:solidFill>
                <a:prstDash val="solid"/>
                <a:round/>
                <a:headEnd type="oval" w="sm" len="sm"/>
                <a:tailEnd type="oval"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901500" y="1237350"/>
                <a:ext cx="945300" cy="945300"/>
              </a:xfrm>
              <a:prstGeom prst="arc">
                <a:avLst>
                  <a:gd name="adj1" fmla="val 10742644"/>
                  <a:gd name="adj2" fmla="val 0"/>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5"/>
        <p:cNvGrpSpPr/>
        <p:nvPr/>
      </p:nvGrpSpPr>
      <p:grpSpPr>
        <a:xfrm>
          <a:off x="0" y="0"/>
          <a:ext cx="0" cy="0"/>
          <a:chOff x="0" y="0"/>
          <a:chExt cx="0" cy="0"/>
        </a:xfrm>
      </p:grpSpPr>
      <p:sp>
        <p:nvSpPr>
          <p:cNvPr id="216" name="Google Shape;216;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217" name="Google Shape;217;p8"/>
          <p:cNvGrpSpPr/>
          <p:nvPr/>
        </p:nvGrpSpPr>
        <p:grpSpPr>
          <a:xfrm flipH="1">
            <a:off x="86754" y="-462234"/>
            <a:ext cx="5056489" cy="4656620"/>
            <a:chOff x="3989847" y="-462234"/>
            <a:chExt cx="5056489" cy="4656620"/>
          </a:xfrm>
        </p:grpSpPr>
        <p:grpSp>
          <p:nvGrpSpPr>
            <p:cNvPr id="218" name="Google Shape;218;p8"/>
            <p:cNvGrpSpPr/>
            <p:nvPr/>
          </p:nvGrpSpPr>
          <p:grpSpPr>
            <a:xfrm>
              <a:off x="8391475" y="3539525"/>
              <a:ext cx="654861" cy="654861"/>
              <a:chOff x="740634" y="1076495"/>
              <a:chExt cx="1266900" cy="1266900"/>
            </a:xfrm>
          </p:grpSpPr>
          <p:sp>
            <p:nvSpPr>
              <p:cNvPr id="219" name="Google Shape;219;p8"/>
              <p:cNvSpPr/>
              <p:nvPr/>
            </p:nvSpPr>
            <p:spPr>
              <a:xfrm>
                <a:off x="740634" y="1076495"/>
                <a:ext cx="1266900" cy="1266900"/>
              </a:xfrm>
              <a:prstGeom prst="arc">
                <a:avLst>
                  <a:gd name="adj1" fmla="val 10742644"/>
                  <a:gd name="adj2" fmla="val 0"/>
                </a:avLst>
              </a:prstGeom>
              <a:noFill/>
              <a:ln w="19050" cap="flat" cmpd="sng">
                <a:solidFill>
                  <a:schemeClr val="dk2"/>
                </a:solidFill>
                <a:prstDash val="solid"/>
                <a:round/>
                <a:headEnd type="oval" w="sm" len="sm"/>
                <a:tailEnd type="oval"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901500" y="1237350"/>
                <a:ext cx="945300" cy="945300"/>
              </a:xfrm>
              <a:prstGeom prst="arc">
                <a:avLst>
                  <a:gd name="adj1" fmla="val 10742644"/>
                  <a:gd name="adj2" fmla="val 0"/>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8"/>
            <p:cNvGrpSpPr/>
            <p:nvPr/>
          </p:nvGrpSpPr>
          <p:grpSpPr>
            <a:xfrm rot="10800000">
              <a:off x="3989847" y="-462234"/>
              <a:ext cx="1153639" cy="1153639"/>
              <a:chOff x="740634" y="1076495"/>
              <a:chExt cx="1266900" cy="1266900"/>
            </a:xfrm>
          </p:grpSpPr>
          <p:sp>
            <p:nvSpPr>
              <p:cNvPr id="222" name="Google Shape;222;p8"/>
              <p:cNvSpPr/>
              <p:nvPr/>
            </p:nvSpPr>
            <p:spPr>
              <a:xfrm>
                <a:off x="901500" y="1237350"/>
                <a:ext cx="945300" cy="945300"/>
              </a:xfrm>
              <a:prstGeom prst="arc">
                <a:avLst>
                  <a:gd name="adj1" fmla="val 10742644"/>
                  <a:gd name="adj2" fmla="val 0"/>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740634" y="1076495"/>
                <a:ext cx="1266900" cy="1266900"/>
              </a:xfrm>
              <a:prstGeom prst="arc">
                <a:avLst>
                  <a:gd name="adj1" fmla="val 10742644"/>
                  <a:gd name="adj2" fmla="val 0"/>
                </a:avLst>
              </a:prstGeom>
              <a:noFill/>
              <a:ln w="19050" cap="flat" cmpd="sng">
                <a:solidFill>
                  <a:schemeClr val="dk2"/>
                </a:solidFill>
                <a:prstDash val="solid"/>
                <a:round/>
                <a:headEnd type="oval" w="sm" len="sm"/>
                <a:tailEnd type="oval"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4" name="Google Shape;224;p8"/>
          <p:cNvGrpSpPr/>
          <p:nvPr/>
        </p:nvGrpSpPr>
        <p:grpSpPr>
          <a:xfrm flipH="1">
            <a:off x="-10910" y="112207"/>
            <a:ext cx="9154910" cy="5050392"/>
            <a:chOff x="-10910" y="112207"/>
            <a:chExt cx="9154910" cy="5050392"/>
          </a:xfrm>
        </p:grpSpPr>
        <p:grpSp>
          <p:nvGrpSpPr>
            <p:cNvPr id="225" name="Google Shape;225;p8"/>
            <p:cNvGrpSpPr/>
            <p:nvPr/>
          </p:nvGrpSpPr>
          <p:grpSpPr>
            <a:xfrm>
              <a:off x="114301" y="112207"/>
              <a:ext cx="8894675" cy="5050392"/>
              <a:chOff x="114301" y="112207"/>
              <a:chExt cx="8894675" cy="5050392"/>
            </a:xfrm>
          </p:grpSpPr>
          <p:grpSp>
            <p:nvGrpSpPr>
              <p:cNvPr id="226" name="Google Shape;226;p8"/>
              <p:cNvGrpSpPr/>
              <p:nvPr/>
            </p:nvGrpSpPr>
            <p:grpSpPr>
              <a:xfrm>
                <a:off x="8428739" y="3873641"/>
                <a:ext cx="580238" cy="1288958"/>
                <a:chOff x="8142050" y="3708450"/>
                <a:chExt cx="617800" cy="1372400"/>
              </a:xfrm>
            </p:grpSpPr>
            <p:sp>
              <p:nvSpPr>
                <p:cNvPr id="227" name="Google Shape;227;p8"/>
                <p:cNvSpPr/>
                <p:nvPr/>
              </p:nvSpPr>
              <p:spPr>
                <a:xfrm>
                  <a:off x="8408000" y="4282925"/>
                  <a:ext cx="66900" cy="797925"/>
                </a:xfrm>
                <a:custGeom>
                  <a:avLst/>
                  <a:gdLst/>
                  <a:ahLst/>
                  <a:cxnLst/>
                  <a:rect l="l" t="t" r="r" b="b"/>
                  <a:pathLst>
                    <a:path w="2676" h="31917" extrusionOk="0">
                      <a:moveTo>
                        <a:pt x="1338" y="1"/>
                      </a:moveTo>
                      <a:cubicBezTo>
                        <a:pt x="608" y="1"/>
                        <a:pt x="1" y="609"/>
                        <a:pt x="1" y="1338"/>
                      </a:cubicBezTo>
                      <a:lnTo>
                        <a:pt x="1" y="30609"/>
                      </a:lnTo>
                      <a:cubicBezTo>
                        <a:pt x="1" y="31308"/>
                        <a:pt x="608" y="31916"/>
                        <a:pt x="1338" y="31916"/>
                      </a:cubicBezTo>
                      <a:cubicBezTo>
                        <a:pt x="2067" y="31916"/>
                        <a:pt x="2675" y="31308"/>
                        <a:pt x="2675" y="30609"/>
                      </a:cubicBezTo>
                      <a:lnTo>
                        <a:pt x="2675" y="1338"/>
                      </a:lnTo>
                      <a:cubicBezTo>
                        <a:pt x="2675" y="609"/>
                        <a:pt x="2067"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8187625" y="4041300"/>
                  <a:ext cx="526625" cy="374650"/>
                </a:xfrm>
                <a:custGeom>
                  <a:avLst/>
                  <a:gdLst/>
                  <a:ahLst/>
                  <a:cxnLst/>
                  <a:rect l="l" t="t" r="r" b="b"/>
                  <a:pathLst>
                    <a:path w="21065" h="14986" extrusionOk="0">
                      <a:moveTo>
                        <a:pt x="31" y="0"/>
                      </a:moveTo>
                      <a:cubicBezTo>
                        <a:pt x="31" y="91"/>
                        <a:pt x="1" y="243"/>
                        <a:pt x="1" y="365"/>
                      </a:cubicBezTo>
                      <a:lnTo>
                        <a:pt x="1" y="4468"/>
                      </a:lnTo>
                      <a:cubicBezTo>
                        <a:pt x="1" y="10274"/>
                        <a:pt x="4712" y="14985"/>
                        <a:pt x="10518" y="14985"/>
                      </a:cubicBezTo>
                      <a:cubicBezTo>
                        <a:pt x="16323" y="14985"/>
                        <a:pt x="21065" y="10274"/>
                        <a:pt x="21065" y="4468"/>
                      </a:cubicBezTo>
                      <a:lnTo>
                        <a:pt x="21065" y="365"/>
                      </a:lnTo>
                      <a:cubicBezTo>
                        <a:pt x="21065" y="243"/>
                        <a:pt x="21065" y="91"/>
                        <a:pt x="2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8142050" y="3955425"/>
                  <a:ext cx="617800" cy="95000"/>
                </a:xfrm>
                <a:custGeom>
                  <a:avLst/>
                  <a:gdLst/>
                  <a:ahLst/>
                  <a:cxnLst/>
                  <a:rect l="l" t="t" r="r" b="b"/>
                  <a:pathLst>
                    <a:path w="24712" h="3800" extrusionOk="0">
                      <a:moveTo>
                        <a:pt x="1185" y="0"/>
                      </a:moveTo>
                      <a:cubicBezTo>
                        <a:pt x="517" y="0"/>
                        <a:pt x="0" y="547"/>
                        <a:pt x="0" y="1186"/>
                      </a:cubicBezTo>
                      <a:lnTo>
                        <a:pt x="0" y="2614"/>
                      </a:lnTo>
                      <a:cubicBezTo>
                        <a:pt x="0" y="3283"/>
                        <a:pt x="547" y="3800"/>
                        <a:pt x="1185" y="3800"/>
                      </a:cubicBezTo>
                      <a:lnTo>
                        <a:pt x="23526" y="3800"/>
                      </a:lnTo>
                      <a:cubicBezTo>
                        <a:pt x="24165" y="3800"/>
                        <a:pt x="24712" y="3283"/>
                        <a:pt x="24712" y="2614"/>
                      </a:cubicBezTo>
                      <a:lnTo>
                        <a:pt x="24712" y="1186"/>
                      </a:lnTo>
                      <a:cubicBezTo>
                        <a:pt x="24712" y="517"/>
                        <a:pt x="24165" y="0"/>
                        <a:pt x="235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8313025" y="3708450"/>
                  <a:ext cx="57000" cy="332850"/>
                </a:xfrm>
                <a:custGeom>
                  <a:avLst/>
                  <a:gdLst/>
                  <a:ahLst/>
                  <a:cxnLst/>
                  <a:rect l="l" t="t" r="r" b="b"/>
                  <a:pathLst>
                    <a:path w="2280" h="13314" extrusionOk="0">
                      <a:moveTo>
                        <a:pt x="1064" y="1"/>
                      </a:moveTo>
                      <a:cubicBezTo>
                        <a:pt x="486" y="1"/>
                        <a:pt x="0" y="457"/>
                        <a:pt x="0" y="1065"/>
                      </a:cubicBezTo>
                      <a:lnTo>
                        <a:pt x="0" y="12250"/>
                      </a:lnTo>
                      <a:cubicBezTo>
                        <a:pt x="0" y="12797"/>
                        <a:pt x="456" y="13314"/>
                        <a:pt x="1064" y="13314"/>
                      </a:cubicBezTo>
                      <a:lnTo>
                        <a:pt x="1216" y="13314"/>
                      </a:lnTo>
                      <a:cubicBezTo>
                        <a:pt x="1793" y="13314"/>
                        <a:pt x="2280" y="12858"/>
                        <a:pt x="2280" y="12250"/>
                      </a:cubicBezTo>
                      <a:lnTo>
                        <a:pt x="2280" y="1065"/>
                      </a:lnTo>
                      <a:cubicBezTo>
                        <a:pt x="2280" y="487"/>
                        <a:pt x="1824" y="1"/>
                        <a:pt x="1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8531875" y="3708450"/>
                  <a:ext cx="57000" cy="332850"/>
                </a:xfrm>
                <a:custGeom>
                  <a:avLst/>
                  <a:gdLst/>
                  <a:ahLst/>
                  <a:cxnLst/>
                  <a:rect l="l" t="t" r="r" b="b"/>
                  <a:pathLst>
                    <a:path w="2280" h="13314" extrusionOk="0">
                      <a:moveTo>
                        <a:pt x="1064" y="1"/>
                      </a:moveTo>
                      <a:cubicBezTo>
                        <a:pt x="486" y="1"/>
                        <a:pt x="0" y="457"/>
                        <a:pt x="0" y="1065"/>
                      </a:cubicBezTo>
                      <a:lnTo>
                        <a:pt x="0" y="12250"/>
                      </a:lnTo>
                      <a:cubicBezTo>
                        <a:pt x="0" y="12797"/>
                        <a:pt x="456" y="13314"/>
                        <a:pt x="1064" y="13314"/>
                      </a:cubicBezTo>
                      <a:lnTo>
                        <a:pt x="1216" y="13314"/>
                      </a:lnTo>
                      <a:cubicBezTo>
                        <a:pt x="1763" y="13314"/>
                        <a:pt x="2280" y="12858"/>
                        <a:pt x="2280" y="12250"/>
                      </a:cubicBezTo>
                      <a:lnTo>
                        <a:pt x="2280" y="1065"/>
                      </a:lnTo>
                      <a:cubicBezTo>
                        <a:pt x="2280" y="487"/>
                        <a:pt x="1824" y="1"/>
                        <a:pt x="1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8"/>
              <p:cNvGrpSpPr/>
              <p:nvPr/>
            </p:nvGrpSpPr>
            <p:grpSpPr>
              <a:xfrm>
                <a:off x="114301" y="2571751"/>
                <a:ext cx="1081389" cy="2526246"/>
                <a:chOff x="-10923" y="2956105"/>
                <a:chExt cx="944692" cy="2206907"/>
              </a:xfrm>
            </p:grpSpPr>
            <p:sp>
              <p:nvSpPr>
                <p:cNvPr id="233" name="Google Shape;233;p8"/>
                <p:cNvSpPr/>
                <p:nvPr/>
              </p:nvSpPr>
              <p:spPr>
                <a:xfrm>
                  <a:off x="445843" y="3544762"/>
                  <a:ext cx="45805" cy="1618250"/>
                </a:xfrm>
                <a:custGeom>
                  <a:avLst/>
                  <a:gdLst/>
                  <a:ahLst/>
                  <a:cxnLst/>
                  <a:rect l="l" t="t" r="r" b="b"/>
                  <a:pathLst>
                    <a:path w="2280" h="80550" extrusionOk="0">
                      <a:moveTo>
                        <a:pt x="0" y="1"/>
                      </a:moveTo>
                      <a:lnTo>
                        <a:pt x="0" y="80549"/>
                      </a:lnTo>
                      <a:lnTo>
                        <a:pt x="2280" y="80549"/>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453156" y="3269971"/>
                  <a:ext cx="174060" cy="321219"/>
                </a:xfrm>
                <a:custGeom>
                  <a:avLst/>
                  <a:gdLst/>
                  <a:ahLst/>
                  <a:cxnLst/>
                  <a:rect l="l" t="t" r="r" b="b"/>
                  <a:pathLst>
                    <a:path w="8664" h="15989" extrusionOk="0">
                      <a:moveTo>
                        <a:pt x="1" y="1"/>
                      </a:moveTo>
                      <a:lnTo>
                        <a:pt x="1" y="10943"/>
                      </a:lnTo>
                      <a:lnTo>
                        <a:pt x="8056" y="15989"/>
                      </a:lnTo>
                      <a:lnTo>
                        <a:pt x="8664" y="15047"/>
                      </a:lnTo>
                      <a:lnTo>
                        <a:pt x="1156" y="10305"/>
                      </a:lnTo>
                      <a:lnTo>
                        <a:pt x="11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302340" y="3269971"/>
                  <a:ext cx="174040" cy="321219"/>
                </a:xfrm>
                <a:custGeom>
                  <a:avLst/>
                  <a:gdLst/>
                  <a:ahLst/>
                  <a:cxnLst/>
                  <a:rect l="l" t="t" r="r" b="b"/>
                  <a:pathLst>
                    <a:path w="8663" h="15989" extrusionOk="0">
                      <a:moveTo>
                        <a:pt x="7508" y="1"/>
                      </a:moveTo>
                      <a:lnTo>
                        <a:pt x="7508" y="10305"/>
                      </a:lnTo>
                      <a:lnTo>
                        <a:pt x="0" y="15047"/>
                      </a:lnTo>
                      <a:lnTo>
                        <a:pt x="608" y="15989"/>
                      </a:lnTo>
                      <a:lnTo>
                        <a:pt x="8663" y="10943"/>
                      </a:lnTo>
                      <a:lnTo>
                        <a:pt x="86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410425" y="2956105"/>
                  <a:ext cx="104428" cy="405175"/>
                </a:xfrm>
                <a:custGeom>
                  <a:avLst/>
                  <a:gdLst/>
                  <a:ahLst/>
                  <a:cxnLst/>
                  <a:rect l="l" t="t" r="r" b="b"/>
                  <a:pathLst>
                    <a:path w="5198" h="20168" extrusionOk="0">
                      <a:moveTo>
                        <a:pt x="1155" y="1"/>
                      </a:moveTo>
                      <a:cubicBezTo>
                        <a:pt x="0" y="1"/>
                        <a:pt x="243" y="973"/>
                        <a:pt x="243" y="2098"/>
                      </a:cubicBezTo>
                      <a:lnTo>
                        <a:pt x="182" y="2098"/>
                      </a:lnTo>
                      <a:lnTo>
                        <a:pt x="182" y="19302"/>
                      </a:lnTo>
                      <a:cubicBezTo>
                        <a:pt x="182" y="20033"/>
                        <a:pt x="853" y="20167"/>
                        <a:pt x="1638" y="20167"/>
                      </a:cubicBezTo>
                      <a:cubicBezTo>
                        <a:pt x="2093" y="20167"/>
                        <a:pt x="2586" y="20122"/>
                        <a:pt x="3009" y="20122"/>
                      </a:cubicBezTo>
                      <a:cubicBezTo>
                        <a:pt x="4195" y="20122"/>
                        <a:pt x="5198" y="19150"/>
                        <a:pt x="5198" y="18025"/>
                      </a:cubicBezTo>
                      <a:lnTo>
                        <a:pt x="3921" y="3344"/>
                      </a:lnTo>
                      <a:cubicBezTo>
                        <a:pt x="3921" y="2219"/>
                        <a:pt x="2280" y="1"/>
                        <a:pt x="1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542315" y="3522482"/>
                  <a:ext cx="391454" cy="236078"/>
                </a:xfrm>
                <a:custGeom>
                  <a:avLst/>
                  <a:gdLst/>
                  <a:ahLst/>
                  <a:cxnLst/>
                  <a:rect l="l" t="t" r="r" b="b"/>
                  <a:pathLst>
                    <a:path w="19485" h="11751" extrusionOk="0">
                      <a:moveTo>
                        <a:pt x="3412" y="1"/>
                      </a:moveTo>
                      <a:cubicBezTo>
                        <a:pt x="2590" y="1"/>
                        <a:pt x="1802" y="486"/>
                        <a:pt x="1460" y="1262"/>
                      </a:cubicBezTo>
                      <a:cubicBezTo>
                        <a:pt x="1004" y="2326"/>
                        <a:pt x="1" y="3663"/>
                        <a:pt x="1034" y="4119"/>
                      </a:cubicBezTo>
                      <a:lnTo>
                        <a:pt x="16809" y="11140"/>
                      </a:lnTo>
                      <a:cubicBezTo>
                        <a:pt x="17446" y="11413"/>
                        <a:pt x="17962" y="11751"/>
                        <a:pt x="18366" y="11751"/>
                      </a:cubicBezTo>
                      <a:cubicBezTo>
                        <a:pt x="18637" y="11751"/>
                        <a:pt x="18857" y="11598"/>
                        <a:pt x="19028" y="11171"/>
                      </a:cubicBezTo>
                      <a:cubicBezTo>
                        <a:pt x="19484" y="10107"/>
                        <a:pt x="18147" y="7766"/>
                        <a:pt x="17113" y="7311"/>
                      </a:cubicBezTo>
                      <a:lnTo>
                        <a:pt x="4226" y="168"/>
                      </a:lnTo>
                      <a:cubicBezTo>
                        <a:pt x="3961" y="54"/>
                        <a:pt x="3685" y="1"/>
                        <a:pt x="3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10923" y="3522482"/>
                  <a:ext cx="391434" cy="236078"/>
                </a:xfrm>
                <a:custGeom>
                  <a:avLst/>
                  <a:gdLst/>
                  <a:ahLst/>
                  <a:cxnLst/>
                  <a:rect l="l" t="t" r="r" b="b"/>
                  <a:pathLst>
                    <a:path w="19484" h="11751" extrusionOk="0">
                      <a:moveTo>
                        <a:pt x="16102" y="1"/>
                      </a:moveTo>
                      <a:cubicBezTo>
                        <a:pt x="15830" y="1"/>
                        <a:pt x="15554" y="54"/>
                        <a:pt x="15289" y="168"/>
                      </a:cubicBezTo>
                      <a:lnTo>
                        <a:pt x="2401" y="7311"/>
                      </a:lnTo>
                      <a:cubicBezTo>
                        <a:pt x="1368" y="7766"/>
                        <a:pt x="0" y="10107"/>
                        <a:pt x="456" y="11171"/>
                      </a:cubicBezTo>
                      <a:cubicBezTo>
                        <a:pt x="639" y="11598"/>
                        <a:pt x="867" y="11751"/>
                        <a:pt x="1142" y="11751"/>
                      </a:cubicBezTo>
                      <a:cubicBezTo>
                        <a:pt x="1552" y="11751"/>
                        <a:pt x="2069" y="11413"/>
                        <a:pt x="2705" y="11140"/>
                      </a:cubicBezTo>
                      <a:lnTo>
                        <a:pt x="18481" y="4119"/>
                      </a:lnTo>
                      <a:cubicBezTo>
                        <a:pt x="19484" y="3663"/>
                        <a:pt x="18511" y="2326"/>
                        <a:pt x="18055" y="1262"/>
                      </a:cubicBezTo>
                      <a:cubicBezTo>
                        <a:pt x="17713" y="486"/>
                        <a:pt x="16924" y="1"/>
                        <a:pt x="16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376834" y="3394549"/>
                  <a:ext cx="175888" cy="175285"/>
                </a:xfrm>
                <a:custGeom>
                  <a:avLst/>
                  <a:gdLst/>
                  <a:ahLst/>
                  <a:cxnLst/>
                  <a:rect l="l" t="t" r="r" b="b"/>
                  <a:pathLst>
                    <a:path w="8755" h="8725" extrusionOk="0">
                      <a:moveTo>
                        <a:pt x="4377" y="1"/>
                      </a:moveTo>
                      <a:cubicBezTo>
                        <a:pt x="1976" y="1"/>
                        <a:pt x="0" y="1946"/>
                        <a:pt x="0" y="4377"/>
                      </a:cubicBezTo>
                      <a:cubicBezTo>
                        <a:pt x="0" y="6748"/>
                        <a:pt x="1946" y="8724"/>
                        <a:pt x="4377" y="8724"/>
                      </a:cubicBezTo>
                      <a:cubicBezTo>
                        <a:pt x="6779" y="8724"/>
                        <a:pt x="8754" y="6809"/>
                        <a:pt x="8754" y="4377"/>
                      </a:cubicBezTo>
                      <a:cubicBezTo>
                        <a:pt x="8754" y="1976"/>
                        <a:pt x="6779" y="1"/>
                        <a:pt x="4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433629" y="3450721"/>
                  <a:ext cx="62299" cy="62922"/>
                </a:xfrm>
                <a:custGeom>
                  <a:avLst/>
                  <a:gdLst/>
                  <a:ahLst/>
                  <a:cxnLst/>
                  <a:rect l="l" t="t" r="r" b="b"/>
                  <a:pathLst>
                    <a:path w="3101" h="3132" extrusionOk="0">
                      <a:moveTo>
                        <a:pt x="1550" y="1"/>
                      </a:moveTo>
                      <a:cubicBezTo>
                        <a:pt x="669" y="1"/>
                        <a:pt x="0" y="700"/>
                        <a:pt x="0" y="1581"/>
                      </a:cubicBezTo>
                      <a:cubicBezTo>
                        <a:pt x="0" y="2433"/>
                        <a:pt x="669" y="3132"/>
                        <a:pt x="1550" y="3132"/>
                      </a:cubicBezTo>
                      <a:cubicBezTo>
                        <a:pt x="2432" y="3132"/>
                        <a:pt x="3101" y="2433"/>
                        <a:pt x="3101" y="1581"/>
                      </a:cubicBezTo>
                      <a:cubicBezTo>
                        <a:pt x="3101" y="730"/>
                        <a:pt x="2371" y="1"/>
                        <a:pt x="15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 name="Google Shape;241;p8"/>
              <p:cNvGrpSpPr/>
              <p:nvPr/>
            </p:nvGrpSpPr>
            <p:grpSpPr>
              <a:xfrm>
                <a:off x="4343891" y="112207"/>
                <a:ext cx="445319" cy="186595"/>
                <a:chOff x="7870216" y="2636324"/>
                <a:chExt cx="445319" cy="186595"/>
              </a:xfrm>
            </p:grpSpPr>
            <p:sp>
              <p:nvSpPr>
                <p:cNvPr id="242" name="Google Shape;242;p8"/>
                <p:cNvSpPr/>
                <p:nvPr/>
              </p:nvSpPr>
              <p:spPr>
                <a:xfrm>
                  <a:off x="8253309" y="2698523"/>
                  <a:ext cx="62226" cy="62226"/>
                </a:xfrm>
                <a:custGeom>
                  <a:avLst/>
                  <a:gdLst/>
                  <a:ahLst/>
                  <a:cxnLst/>
                  <a:rect l="l" t="t" r="r" b="b"/>
                  <a:pathLst>
                    <a:path w="2281" h="2281" extrusionOk="0">
                      <a:moveTo>
                        <a:pt x="1" y="1"/>
                      </a:moveTo>
                      <a:lnTo>
                        <a:pt x="1" y="2280"/>
                      </a:lnTo>
                      <a:lnTo>
                        <a:pt x="2280" y="2280"/>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7870216" y="2636324"/>
                  <a:ext cx="72183" cy="186595"/>
                </a:xfrm>
                <a:custGeom>
                  <a:avLst/>
                  <a:gdLst/>
                  <a:ahLst/>
                  <a:cxnLst/>
                  <a:rect l="l" t="t" r="r" b="b"/>
                  <a:pathLst>
                    <a:path w="2646" h="6840" extrusionOk="0">
                      <a:moveTo>
                        <a:pt x="1" y="1"/>
                      </a:moveTo>
                      <a:lnTo>
                        <a:pt x="1" y="6840"/>
                      </a:lnTo>
                      <a:lnTo>
                        <a:pt x="2645" y="6840"/>
                      </a:lnTo>
                      <a:lnTo>
                        <a:pt x="26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7973880" y="2636324"/>
                  <a:ext cx="82931" cy="186595"/>
                </a:xfrm>
                <a:custGeom>
                  <a:avLst/>
                  <a:gdLst/>
                  <a:ahLst/>
                  <a:cxnLst/>
                  <a:rect l="l" t="t" r="r" b="b"/>
                  <a:pathLst>
                    <a:path w="3040" h="6840" extrusionOk="0">
                      <a:moveTo>
                        <a:pt x="0" y="1"/>
                      </a:moveTo>
                      <a:lnTo>
                        <a:pt x="0" y="6840"/>
                      </a:lnTo>
                      <a:lnTo>
                        <a:pt x="3040" y="6840"/>
                      </a:lnTo>
                      <a:lnTo>
                        <a:pt x="30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8098249" y="2636324"/>
                  <a:ext cx="62226" cy="186595"/>
                </a:xfrm>
                <a:custGeom>
                  <a:avLst/>
                  <a:gdLst/>
                  <a:ahLst/>
                  <a:cxnLst/>
                  <a:rect l="l" t="t" r="r" b="b"/>
                  <a:pathLst>
                    <a:path w="2281" h="6840" extrusionOk="0">
                      <a:moveTo>
                        <a:pt x="1" y="1"/>
                      </a:moveTo>
                      <a:lnTo>
                        <a:pt x="1" y="6840"/>
                      </a:lnTo>
                      <a:lnTo>
                        <a:pt x="2280" y="6840"/>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8201913" y="2636324"/>
                  <a:ext cx="82931" cy="186595"/>
                </a:xfrm>
                <a:custGeom>
                  <a:avLst/>
                  <a:gdLst/>
                  <a:ahLst/>
                  <a:cxnLst/>
                  <a:rect l="l" t="t" r="r" b="b"/>
                  <a:pathLst>
                    <a:path w="3040" h="6840" extrusionOk="0">
                      <a:moveTo>
                        <a:pt x="0" y="1"/>
                      </a:moveTo>
                      <a:lnTo>
                        <a:pt x="0" y="6840"/>
                      </a:lnTo>
                      <a:lnTo>
                        <a:pt x="3040" y="6840"/>
                      </a:lnTo>
                      <a:lnTo>
                        <a:pt x="3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7" name="Google Shape;247;p8"/>
            <p:cNvSpPr/>
            <p:nvPr/>
          </p:nvSpPr>
          <p:spPr>
            <a:xfrm rot="5400000">
              <a:off x="4538045" y="537545"/>
              <a:ext cx="57000" cy="9154910"/>
            </a:xfrm>
            <a:custGeom>
              <a:avLst/>
              <a:gdLst/>
              <a:ahLst/>
              <a:cxnLst/>
              <a:rect l="l" t="t" r="r" b="b"/>
              <a:pathLst>
                <a:path w="2280" h="80550" extrusionOk="0">
                  <a:moveTo>
                    <a:pt x="0" y="1"/>
                  </a:moveTo>
                  <a:lnTo>
                    <a:pt x="0" y="80549"/>
                  </a:lnTo>
                  <a:lnTo>
                    <a:pt x="2280" y="80549"/>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8"/>
        <p:cNvGrpSpPr/>
        <p:nvPr/>
      </p:nvGrpSpPr>
      <p:grpSpPr>
        <a:xfrm>
          <a:off x="0" y="0"/>
          <a:ext cx="0" cy="0"/>
          <a:chOff x="0" y="0"/>
          <a:chExt cx="0" cy="0"/>
        </a:xfrm>
      </p:grpSpPr>
      <p:sp>
        <p:nvSpPr>
          <p:cNvPr id="249" name="Google Shape;249;p9"/>
          <p:cNvSpPr txBox="1">
            <a:spLocks noGrp="1"/>
          </p:cNvSpPr>
          <p:nvPr>
            <p:ph type="title"/>
          </p:nvPr>
        </p:nvSpPr>
        <p:spPr>
          <a:xfrm>
            <a:off x="720000" y="367423"/>
            <a:ext cx="7704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0" name="Google Shape;250;p9"/>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160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grpSp>
        <p:nvGrpSpPr>
          <p:cNvPr id="251" name="Google Shape;251;p9"/>
          <p:cNvGrpSpPr/>
          <p:nvPr/>
        </p:nvGrpSpPr>
        <p:grpSpPr>
          <a:xfrm flipH="1">
            <a:off x="-10910" y="114599"/>
            <a:ext cx="9154910" cy="5028901"/>
            <a:chOff x="-10910" y="114599"/>
            <a:chExt cx="9154910" cy="5028901"/>
          </a:xfrm>
        </p:grpSpPr>
        <p:sp>
          <p:nvSpPr>
            <p:cNvPr id="252" name="Google Shape;252;p9"/>
            <p:cNvSpPr/>
            <p:nvPr/>
          </p:nvSpPr>
          <p:spPr>
            <a:xfrm rot="5400000">
              <a:off x="4538045" y="537545"/>
              <a:ext cx="57000" cy="9154910"/>
            </a:xfrm>
            <a:custGeom>
              <a:avLst/>
              <a:gdLst/>
              <a:ahLst/>
              <a:cxnLst/>
              <a:rect l="l" t="t" r="r" b="b"/>
              <a:pathLst>
                <a:path w="2280" h="80550" extrusionOk="0">
                  <a:moveTo>
                    <a:pt x="0" y="1"/>
                  </a:moveTo>
                  <a:lnTo>
                    <a:pt x="0" y="80549"/>
                  </a:lnTo>
                  <a:lnTo>
                    <a:pt x="2280" y="80549"/>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9"/>
            <p:cNvGrpSpPr/>
            <p:nvPr/>
          </p:nvGrpSpPr>
          <p:grpSpPr>
            <a:xfrm>
              <a:off x="81487" y="114599"/>
              <a:ext cx="8964303" cy="4971898"/>
              <a:chOff x="81487" y="114599"/>
              <a:chExt cx="8964303" cy="4971898"/>
            </a:xfrm>
          </p:grpSpPr>
          <p:grpSp>
            <p:nvGrpSpPr>
              <p:cNvPr id="254" name="Google Shape;254;p9"/>
              <p:cNvGrpSpPr/>
              <p:nvPr/>
            </p:nvGrpSpPr>
            <p:grpSpPr>
              <a:xfrm>
                <a:off x="3756641" y="114599"/>
                <a:ext cx="445319" cy="186595"/>
                <a:chOff x="4283374" y="1182575"/>
                <a:chExt cx="408100" cy="171000"/>
              </a:xfrm>
            </p:grpSpPr>
            <p:sp>
              <p:nvSpPr>
                <p:cNvPr id="255" name="Google Shape;255;p9"/>
                <p:cNvSpPr/>
                <p:nvPr/>
              </p:nvSpPr>
              <p:spPr>
                <a:xfrm>
                  <a:off x="4634449" y="1239575"/>
                  <a:ext cx="57025" cy="57025"/>
                </a:xfrm>
                <a:custGeom>
                  <a:avLst/>
                  <a:gdLst/>
                  <a:ahLst/>
                  <a:cxnLst/>
                  <a:rect l="l" t="t" r="r" b="b"/>
                  <a:pathLst>
                    <a:path w="2281" h="2281" extrusionOk="0">
                      <a:moveTo>
                        <a:pt x="1" y="1"/>
                      </a:moveTo>
                      <a:lnTo>
                        <a:pt x="1" y="2280"/>
                      </a:lnTo>
                      <a:lnTo>
                        <a:pt x="2280" y="2280"/>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9"/>
                <p:cNvSpPr/>
                <p:nvPr/>
              </p:nvSpPr>
              <p:spPr>
                <a:xfrm>
                  <a:off x="4283374" y="1182575"/>
                  <a:ext cx="66150" cy="171000"/>
                </a:xfrm>
                <a:custGeom>
                  <a:avLst/>
                  <a:gdLst/>
                  <a:ahLst/>
                  <a:cxnLst/>
                  <a:rect l="l" t="t" r="r" b="b"/>
                  <a:pathLst>
                    <a:path w="2646" h="6840" extrusionOk="0">
                      <a:moveTo>
                        <a:pt x="1" y="1"/>
                      </a:moveTo>
                      <a:lnTo>
                        <a:pt x="1" y="6840"/>
                      </a:lnTo>
                      <a:lnTo>
                        <a:pt x="2645" y="6840"/>
                      </a:lnTo>
                      <a:lnTo>
                        <a:pt x="26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9"/>
                <p:cNvSpPr/>
                <p:nvPr/>
              </p:nvSpPr>
              <p:spPr>
                <a:xfrm>
                  <a:off x="4378374" y="1182575"/>
                  <a:ext cx="76000" cy="171000"/>
                </a:xfrm>
                <a:custGeom>
                  <a:avLst/>
                  <a:gdLst/>
                  <a:ahLst/>
                  <a:cxnLst/>
                  <a:rect l="l" t="t" r="r" b="b"/>
                  <a:pathLst>
                    <a:path w="3040" h="6840" extrusionOk="0">
                      <a:moveTo>
                        <a:pt x="0" y="1"/>
                      </a:moveTo>
                      <a:lnTo>
                        <a:pt x="0" y="6840"/>
                      </a:lnTo>
                      <a:lnTo>
                        <a:pt x="3040" y="6840"/>
                      </a:lnTo>
                      <a:lnTo>
                        <a:pt x="30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9"/>
                <p:cNvSpPr/>
                <p:nvPr/>
              </p:nvSpPr>
              <p:spPr>
                <a:xfrm>
                  <a:off x="4492349" y="1182575"/>
                  <a:ext cx="57025" cy="171000"/>
                </a:xfrm>
                <a:custGeom>
                  <a:avLst/>
                  <a:gdLst/>
                  <a:ahLst/>
                  <a:cxnLst/>
                  <a:rect l="l" t="t" r="r" b="b"/>
                  <a:pathLst>
                    <a:path w="2281" h="6840" extrusionOk="0">
                      <a:moveTo>
                        <a:pt x="1" y="1"/>
                      </a:moveTo>
                      <a:lnTo>
                        <a:pt x="1" y="6840"/>
                      </a:lnTo>
                      <a:lnTo>
                        <a:pt x="2280" y="6840"/>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9"/>
                <p:cNvSpPr/>
                <p:nvPr/>
              </p:nvSpPr>
              <p:spPr>
                <a:xfrm>
                  <a:off x="4587349" y="1182575"/>
                  <a:ext cx="76000" cy="171000"/>
                </a:xfrm>
                <a:custGeom>
                  <a:avLst/>
                  <a:gdLst/>
                  <a:ahLst/>
                  <a:cxnLst/>
                  <a:rect l="l" t="t" r="r" b="b"/>
                  <a:pathLst>
                    <a:path w="3040" h="6840" extrusionOk="0">
                      <a:moveTo>
                        <a:pt x="0" y="1"/>
                      </a:moveTo>
                      <a:lnTo>
                        <a:pt x="0" y="6840"/>
                      </a:lnTo>
                      <a:lnTo>
                        <a:pt x="3040" y="6840"/>
                      </a:lnTo>
                      <a:lnTo>
                        <a:pt x="3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260;p9"/>
              <p:cNvGrpSpPr/>
              <p:nvPr/>
            </p:nvGrpSpPr>
            <p:grpSpPr>
              <a:xfrm rot="1799995" flipH="1">
                <a:off x="134685" y="3865525"/>
                <a:ext cx="304727" cy="294442"/>
                <a:chOff x="-965500" y="2186600"/>
                <a:chExt cx="411125" cy="397250"/>
              </a:xfrm>
            </p:grpSpPr>
            <p:sp>
              <p:nvSpPr>
                <p:cNvPr id="261" name="Google Shape;261;p9"/>
                <p:cNvSpPr/>
                <p:nvPr/>
              </p:nvSpPr>
              <p:spPr>
                <a:xfrm>
                  <a:off x="-915350" y="2247950"/>
                  <a:ext cx="292575" cy="291825"/>
                </a:xfrm>
                <a:custGeom>
                  <a:avLst/>
                  <a:gdLst/>
                  <a:ahLst/>
                  <a:cxnLst/>
                  <a:rect l="l" t="t" r="r" b="b"/>
                  <a:pathLst>
                    <a:path w="11703" h="11673" extrusionOk="0">
                      <a:moveTo>
                        <a:pt x="3070" y="1"/>
                      </a:moveTo>
                      <a:lnTo>
                        <a:pt x="0" y="11672"/>
                      </a:lnTo>
                      <a:lnTo>
                        <a:pt x="11703" y="8602"/>
                      </a:lnTo>
                      <a:lnTo>
                        <a:pt x="11399" y="7478"/>
                      </a:lnTo>
                      <a:lnTo>
                        <a:pt x="1642" y="10061"/>
                      </a:lnTo>
                      <a:lnTo>
                        <a:pt x="4164" y="274"/>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9"/>
                <p:cNvSpPr/>
                <p:nvPr/>
              </p:nvSpPr>
              <p:spPr>
                <a:xfrm>
                  <a:off x="-894850" y="2186600"/>
                  <a:ext cx="140625" cy="128250"/>
                </a:xfrm>
                <a:custGeom>
                  <a:avLst/>
                  <a:gdLst/>
                  <a:ahLst/>
                  <a:cxnLst/>
                  <a:rect l="l" t="t" r="r" b="b"/>
                  <a:pathLst>
                    <a:path w="5625" h="5130" extrusionOk="0">
                      <a:moveTo>
                        <a:pt x="2805" y="0"/>
                      </a:moveTo>
                      <a:cubicBezTo>
                        <a:pt x="2144" y="0"/>
                        <a:pt x="1490" y="251"/>
                        <a:pt x="1004" y="752"/>
                      </a:cubicBezTo>
                      <a:cubicBezTo>
                        <a:pt x="1" y="1786"/>
                        <a:pt x="1" y="3397"/>
                        <a:pt x="1004" y="4400"/>
                      </a:cubicBezTo>
                      <a:cubicBezTo>
                        <a:pt x="1521" y="4886"/>
                        <a:pt x="2182" y="5129"/>
                        <a:pt x="2839" y="5129"/>
                      </a:cubicBezTo>
                      <a:cubicBezTo>
                        <a:pt x="3496" y="5129"/>
                        <a:pt x="4150" y="4886"/>
                        <a:pt x="4652" y="4400"/>
                      </a:cubicBezTo>
                      <a:cubicBezTo>
                        <a:pt x="5624" y="3397"/>
                        <a:pt x="5624" y="1786"/>
                        <a:pt x="4652" y="752"/>
                      </a:cubicBezTo>
                      <a:cubicBezTo>
                        <a:pt x="4135" y="251"/>
                        <a:pt x="3466" y="0"/>
                        <a:pt x="28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9"/>
                <p:cNvSpPr/>
                <p:nvPr/>
              </p:nvSpPr>
              <p:spPr>
                <a:xfrm>
                  <a:off x="-694975" y="2376550"/>
                  <a:ext cx="140600" cy="128275"/>
                </a:xfrm>
                <a:custGeom>
                  <a:avLst/>
                  <a:gdLst/>
                  <a:ahLst/>
                  <a:cxnLst/>
                  <a:rect l="l" t="t" r="r" b="b"/>
                  <a:pathLst>
                    <a:path w="5624" h="5131" extrusionOk="0">
                      <a:moveTo>
                        <a:pt x="2796" y="1"/>
                      </a:moveTo>
                      <a:cubicBezTo>
                        <a:pt x="2135" y="1"/>
                        <a:pt x="1474" y="252"/>
                        <a:pt x="973" y="753"/>
                      </a:cubicBezTo>
                      <a:cubicBezTo>
                        <a:pt x="0" y="1787"/>
                        <a:pt x="0" y="3398"/>
                        <a:pt x="973" y="4401"/>
                      </a:cubicBezTo>
                      <a:cubicBezTo>
                        <a:pt x="1489" y="4887"/>
                        <a:pt x="2158" y="5130"/>
                        <a:pt x="2819" y="5130"/>
                      </a:cubicBezTo>
                      <a:cubicBezTo>
                        <a:pt x="3480" y="5130"/>
                        <a:pt x="4134" y="4887"/>
                        <a:pt x="4620" y="4401"/>
                      </a:cubicBezTo>
                      <a:cubicBezTo>
                        <a:pt x="5623" y="3398"/>
                        <a:pt x="5623" y="1787"/>
                        <a:pt x="4620" y="753"/>
                      </a:cubicBezTo>
                      <a:cubicBezTo>
                        <a:pt x="4119" y="252"/>
                        <a:pt x="3458" y="1"/>
                        <a:pt x="27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9"/>
                <p:cNvSpPr/>
                <p:nvPr/>
              </p:nvSpPr>
              <p:spPr>
                <a:xfrm>
                  <a:off x="-965500" y="2455600"/>
                  <a:ext cx="141350" cy="128250"/>
                </a:xfrm>
                <a:custGeom>
                  <a:avLst/>
                  <a:gdLst/>
                  <a:ahLst/>
                  <a:cxnLst/>
                  <a:rect l="l" t="t" r="r" b="b"/>
                  <a:pathLst>
                    <a:path w="5654" h="5130" extrusionOk="0">
                      <a:moveTo>
                        <a:pt x="2785" y="0"/>
                      </a:moveTo>
                      <a:cubicBezTo>
                        <a:pt x="2128" y="0"/>
                        <a:pt x="1474" y="251"/>
                        <a:pt x="973" y="752"/>
                      </a:cubicBezTo>
                      <a:cubicBezTo>
                        <a:pt x="0" y="1755"/>
                        <a:pt x="0" y="3397"/>
                        <a:pt x="973" y="4400"/>
                      </a:cubicBezTo>
                      <a:cubicBezTo>
                        <a:pt x="1490" y="4886"/>
                        <a:pt x="2158" y="5129"/>
                        <a:pt x="2819" y="5129"/>
                      </a:cubicBezTo>
                      <a:cubicBezTo>
                        <a:pt x="3480" y="5129"/>
                        <a:pt x="4134" y="4886"/>
                        <a:pt x="4620" y="4400"/>
                      </a:cubicBezTo>
                      <a:cubicBezTo>
                        <a:pt x="5654" y="3366"/>
                        <a:pt x="5654" y="1755"/>
                        <a:pt x="4620" y="752"/>
                      </a:cubicBezTo>
                      <a:cubicBezTo>
                        <a:pt x="4104" y="251"/>
                        <a:pt x="3442" y="0"/>
                        <a:pt x="2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9"/>
              <p:cNvGrpSpPr/>
              <p:nvPr/>
            </p:nvGrpSpPr>
            <p:grpSpPr>
              <a:xfrm>
                <a:off x="7964401" y="2560251"/>
                <a:ext cx="1081389" cy="2526246"/>
                <a:chOff x="-10923" y="2956105"/>
                <a:chExt cx="944692" cy="2206907"/>
              </a:xfrm>
            </p:grpSpPr>
            <p:sp>
              <p:nvSpPr>
                <p:cNvPr id="266" name="Google Shape;266;p9"/>
                <p:cNvSpPr/>
                <p:nvPr/>
              </p:nvSpPr>
              <p:spPr>
                <a:xfrm>
                  <a:off x="445843" y="3544762"/>
                  <a:ext cx="45805" cy="1618250"/>
                </a:xfrm>
                <a:custGeom>
                  <a:avLst/>
                  <a:gdLst/>
                  <a:ahLst/>
                  <a:cxnLst/>
                  <a:rect l="l" t="t" r="r" b="b"/>
                  <a:pathLst>
                    <a:path w="2280" h="80550" extrusionOk="0">
                      <a:moveTo>
                        <a:pt x="0" y="1"/>
                      </a:moveTo>
                      <a:lnTo>
                        <a:pt x="0" y="80549"/>
                      </a:lnTo>
                      <a:lnTo>
                        <a:pt x="2280" y="80549"/>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a:off x="453156" y="3269971"/>
                  <a:ext cx="174060" cy="321219"/>
                </a:xfrm>
                <a:custGeom>
                  <a:avLst/>
                  <a:gdLst/>
                  <a:ahLst/>
                  <a:cxnLst/>
                  <a:rect l="l" t="t" r="r" b="b"/>
                  <a:pathLst>
                    <a:path w="8664" h="15989" extrusionOk="0">
                      <a:moveTo>
                        <a:pt x="1" y="1"/>
                      </a:moveTo>
                      <a:lnTo>
                        <a:pt x="1" y="10943"/>
                      </a:lnTo>
                      <a:lnTo>
                        <a:pt x="8056" y="15989"/>
                      </a:lnTo>
                      <a:lnTo>
                        <a:pt x="8664" y="15047"/>
                      </a:lnTo>
                      <a:lnTo>
                        <a:pt x="1156" y="10305"/>
                      </a:lnTo>
                      <a:lnTo>
                        <a:pt x="11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a:off x="302340" y="3269971"/>
                  <a:ext cx="174040" cy="321219"/>
                </a:xfrm>
                <a:custGeom>
                  <a:avLst/>
                  <a:gdLst/>
                  <a:ahLst/>
                  <a:cxnLst/>
                  <a:rect l="l" t="t" r="r" b="b"/>
                  <a:pathLst>
                    <a:path w="8663" h="15989" extrusionOk="0">
                      <a:moveTo>
                        <a:pt x="7508" y="1"/>
                      </a:moveTo>
                      <a:lnTo>
                        <a:pt x="7508" y="10305"/>
                      </a:lnTo>
                      <a:lnTo>
                        <a:pt x="0" y="15047"/>
                      </a:lnTo>
                      <a:lnTo>
                        <a:pt x="608" y="15989"/>
                      </a:lnTo>
                      <a:lnTo>
                        <a:pt x="8663" y="10943"/>
                      </a:lnTo>
                      <a:lnTo>
                        <a:pt x="86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a:off x="410425" y="2956105"/>
                  <a:ext cx="104428" cy="405175"/>
                </a:xfrm>
                <a:custGeom>
                  <a:avLst/>
                  <a:gdLst/>
                  <a:ahLst/>
                  <a:cxnLst/>
                  <a:rect l="l" t="t" r="r" b="b"/>
                  <a:pathLst>
                    <a:path w="5198" h="20168" extrusionOk="0">
                      <a:moveTo>
                        <a:pt x="1155" y="1"/>
                      </a:moveTo>
                      <a:cubicBezTo>
                        <a:pt x="0" y="1"/>
                        <a:pt x="243" y="973"/>
                        <a:pt x="243" y="2098"/>
                      </a:cubicBezTo>
                      <a:lnTo>
                        <a:pt x="182" y="2098"/>
                      </a:lnTo>
                      <a:lnTo>
                        <a:pt x="182" y="19302"/>
                      </a:lnTo>
                      <a:cubicBezTo>
                        <a:pt x="182" y="20033"/>
                        <a:pt x="853" y="20167"/>
                        <a:pt x="1638" y="20167"/>
                      </a:cubicBezTo>
                      <a:cubicBezTo>
                        <a:pt x="2093" y="20167"/>
                        <a:pt x="2586" y="20122"/>
                        <a:pt x="3009" y="20122"/>
                      </a:cubicBezTo>
                      <a:cubicBezTo>
                        <a:pt x="4195" y="20122"/>
                        <a:pt x="5198" y="19150"/>
                        <a:pt x="5198" y="18025"/>
                      </a:cubicBezTo>
                      <a:lnTo>
                        <a:pt x="3921" y="3344"/>
                      </a:lnTo>
                      <a:cubicBezTo>
                        <a:pt x="3921" y="2219"/>
                        <a:pt x="2280" y="1"/>
                        <a:pt x="1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a:off x="542315" y="3522482"/>
                  <a:ext cx="391454" cy="236078"/>
                </a:xfrm>
                <a:custGeom>
                  <a:avLst/>
                  <a:gdLst/>
                  <a:ahLst/>
                  <a:cxnLst/>
                  <a:rect l="l" t="t" r="r" b="b"/>
                  <a:pathLst>
                    <a:path w="19485" h="11751" extrusionOk="0">
                      <a:moveTo>
                        <a:pt x="3412" y="1"/>
                      </a:moveTo>
                      <a:cubicBezTo>
                        <a:pt x="2590" y="1"/>
                        <a:pt x="1802" y="486"/>
                        <a:pt x="1460" y="1262"/>
                      </a:cubicBezTo>
                      <a:cubicBezTo>
                        <a:pt x="1004" y="2326"/>
                        <a:pt x="1" y="3663"/>
                        <a:pt x="1034" y="4119"/>
                      </a:cubicBezTo>
                      <a:lnTo>
                        <a:pt x="16809" y="11140"/>
                      </a:lnTo>
                      <a:cubicBezTo>
                        <a:pt x="17446" y="11413"/>
                        <a:pt x="17962" y="11751"/>
                        <a:pt x="18366" y="11751"/>
                      </a:cubicBezTo>
                      <a:cubicBezTo>
                        <a:pt x="18637" y="11751"/>
                        <a:pt x="18857" y="11598"/>
                        <a:pt x="19028" y="11171"/>
                      </a:cubicBezTo>
                      <a:cubicBezTo>
                        <a:pt x="19484" y="10107"/>
                        <a:pt x="18147" y="7766"/>
                        <a:pt x="17113" y="7311"/>
                      </a:cubicBezTo>
                      <a:lnTo>
                        <a:pt x="4226" y="168"/>
                      </a:lnTo>
                      <a:cubicBezTo>
                        <a:pt x="3961" y="54"/>
                        <a:pt x="3685" y="1"/>
                        <a:pt x="3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a:off x="-10923" y="3522482"/>
                  <a:ext cx="391434" cy="236078"/>
                </a:xfrm>
                <a:custGeom>
                  <a:avLst/>
                  <a:gdLst/>
                  <a:ahLst/>
                  <a:cxnLst/>
                  <a:rect l="l" t="t" r="r" b="b"/>
                  <a:pathLst>
                    <a:path w="19484" h="11751" extrusionOk="0">
                      <a:moveTo>
                        <a:pt x="16102" y="1"/>
                      </a:moveTo>
                      <a:cubicBezTo>
                        <a:pt x="15830" y="1"/>
                        <a:pt x="15554" y="54"/>
                        <a:pt x="15289" y="168"/>
                      </a:cubicBezTo>
                      <a:lnTo>
                        <a:pt x="2401" y="7311"/>
                      </a:lnTo>
                      <a:cubicBezTo>
                        <a:pt x="1368" y="7766"/>
                        <a:pt x="0" y="10107"/>
                        <a:pt x="456" y="11171"/>
                      </a:cubicBezTo>
                      <a:cubicBezTo>
                        <a:pt x="639" y="11598"/>
                        <a:pt x="867" y="11751"/>
                        <a:pt x="1142" y="11751"/>
                      </a:cubicBezTo>
                      <a:cubicBezTo>
                        <a:pt x="1552" y="11751"/>
                        <a:pt x="2069" y="11413"/>
                        <a:pt x="2705" y="11140"/>
                      </a:cubicBezTo>
                      <a:lnTo>
                        <a:pt x="18481" y="4119"/>
                      </a:lnTo>
                      <a:cubicBezTo>
                        <a:pt x="19484" y="3663"/>
                        <a:pt x="18511" y="2326"/>
                        <a:pt x="18055" y="1262"/>
                      </a:cubicBezTo>
                      <a:cubicBezTo>
                        <a:pt x="17713" y="486"/>
                        <a:pt x="16924" y="1"/>
                        <a:pt x="16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a:off x="376834" y="3394549"/>
                  <a:ext cx="175888" cy="175285"/>
                </a:xfrm>
                <a:custGeom>
                  <a:avLst/>
                  <a:gdLst/>
                  <a:ahLst/>
                  <a:cxnLst/>
                  <a:rect l="l" t="t" r="r" b="b"/>
                  <a:pathLst>
                    <a:path w="8755" h="8725" extrusionOk="0">
                      <a:moveTo>
                        <a:pt x="4377" y="1"/>
                      </a:moveTo>
                      <a:cubicBezTo>
                        <a:pt x="1976" y="1"/>
                        <a:pt x="0" y="1946"/>
                        <a:pt x="0" y="4377"/>
                      </a:cubicBezTo>
                      <a:cubicBezTo>
                        <a:pt x="0" y="6748"/>
                        <a:pt x="1946" y="8724"/>
                        <a:pt x="4377" y="8724"/>
                      </a:cubicBezTo>
                      <a:cubicBezTo>
                        <a:pt x="6779" y="8724"/>
                        <a:pt x="8754" y="6809"/>
                        <a:pt x="8754" y="4377"/>
                      </a:cubicBezTo>
                      <a:cubicBezTo>
                        <a:pt x="8754" y="1976"/>
                        <a:pt x="6779" y="1"/>
                        <a:pt x="4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a:off x="433629" y="3450721"/>
                  <a:ext cx="62299" cy="62922"/>
                </a:xfrm>
                <a:custGeom>
                  <a:avLst/>
                  <a:gdLst/>
                  <a:ahLst/>
                  <a:cxnLst/>
                  <a:rect l="l" t="t" r="r" b="b"/>
                  <a:pathLst>
                    <a:path w="3101" h="3132" extrusionOk="0">
                      <a:moveTo>
                        <a:pt x="1550" y="1"/>
                      </a:moveTo>
                      <a:cubicBezTo>
                        <a:pt x="669" y="1"/>
                        <a:pt x="0" y="700"/>
                        <a:pt x="0" y="1581"/>
                      </a:cubicBezTo>
                      <a:cubicBezTo>
                        <a:pt x="0" y="2433"/>
                        <a:pt x="669" y="3132"/>
                        <a:pt x="1550" y="3132"/>
                      </a:cubicBezTo>
                      <a:cubicBezTo>
                        <a:pt x="2432" y="3132"/>
                        <a:pt x="3101" y="2433"/>
                        <a:pt x="3101" y="1581"/>
                      </a:cubicBezTo>
                      <a:cubicBezTo>
                        <a:pt x="3101" y="730"/>
                        <a:pt x="2371" y="1"/>
                        <a:pt x="15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74" name="Google Shape;274;p9"/>
          <p:cNvGrpSpPr/>
          <p:nvPr/>
        </p:nvGrpSpPr>
        <p:grpSpPr>
          <a:xfrm flipH="1">
            <a:off x="-1785" y="-462221"/>
            <a:ext cx="9582517" cy="5051789"/>
            <a:chOff x="-438528" y="-462221"/>
            <a:chExt cx="9582517" cy="5051789"/>
          </a:xfrm>
        </p:grpSpPr>
        <p:grpSp>
          <p:nvGrpSpPr>
            <p:cNvPr id="275" name="Google Shape;275;p9"/>
            <p:cNvGrpSpPr/>
            <p:nvPr/>
          </p:nvGrpSpPr>
          <p:grpSpPr>
            <a:xfrm rot="10800000">
              <a:off x="3402484" y="-462221"/>
              <a:ext cx="1153639" cy="1153639"/>
              <a:chOff x="1075359" y="1076495"/>
              <a:chExt cx="1266900" cy="1266900"/>
            </a:xfrm>
          </p:grpSpPr>
          <p:sp>
            <p:nvSpPr>
              <p:cNvPr id="276" name="Google Shape;276;p9"/>
              <p:cNvSpPr/>
              <p:nvPr/>
            </p:nvSpPr>
            <p:spPr>
              <a:xfrm>
                <a:off x="1075359" y="1076495"/>
                <a:ext cx="1266900" cy="1266900"/>
              </a:xfrm>
              <a:prstGeom prst="arc">
                <a:avLst>
                  <a:gd name="adj1" fmla="val 10742644"/>
                  <a:gd name="adj2" fmla="val 0"/>
                </a:avLst>
              </a:prstGeom>
              <a:noFill/>
              <a:ln w="19050" cap="flat" cmpd="sng">
                <a:solidFill>
                  <a:schemeClr val="dk2"/>
                </a:solidFill>
                <a:prstDash val="solid"/>
                <a:round/>
                <a:headEnd type="oval" w="sm" len="sm"/>
                <a:tailEnd type="oval"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a:off x="1236224" y="1237350"/>
                <a:ext cx="945300" cy="945300"/>
              </a:xfrm>
              <a:prstGeom prst="arc">
                <a:avLst>
                  <a:gd name="adj1" fmla="val 10742644"/>
                  <a:gd name="adj2" fmla="val 0"/>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9"/>
            <p:cNvGrpSpPr/>
            <p:nvPr/>
          </p:nvGrpSpPr>
          <p:grpSpPr>
            <a:xfrm rot="5400000">
              <a:off x="-438528" y="3435929"/>
              <a:ext cx="1153639" cy="1153639"/>
              <a:chOff x="740634" y="1076495"/>
              <a:chExt cx="1266900" cy="1266900"/>
            </a:xfrm>
          </p:grpSpPr>
          <p:sp>
            <p:nvSpPr>
              <p:cNvPr id="279" name="Google Shape;279;p9"/>
              <p:cNvSpPr/>
              <p:nvPr/>
            </p:nvSpPr>
            <p:spPr>
              <a:xfrm>
                <a:off x="740634" y="1076495"/>
                <a:ext cx="1266900" cy="1266900"/>
              </a:xfrm>
              <a:prstGeom prst="arc">
                <a:avLst>
                  <a:gd name="adj1" fmla="val 10742644"/>
                  <a:gd name="adj2" fmla="val 0"/>
                </a:avLst>
              </a:prstGeom>
              <a:noFill/>
              <a:ln w="19050" cap="flat" cmpd="sng">
                <a:solidFill>
                  <a:schemeClr val="dk2"/>
                </a:solidFill>
                <a:prstDash val="solid"/>
                <a:round/>
                <a:headEnd type="oval" w="sm" len="sm"/>
                <a:tailEnd type="oval"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a:off x="901500" y="1237350"/>
                <a:ext cx="945300" cy="945300"/>
              </a:xfrm>
              <a:prstGeom prst="arc">
                <a:avLst>
                  <a:gd name="adj1" fmla="val 10742644"/>
                  <a:gd name="adj2" fmla="val 0"/>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9"/>
            <p:cNvGrpSpPr/>
            <p:nvPr/>
          </p:nvGrpSpPr>
          <p:grpSpPr>
            <a:xfrm>
              <a:off x="393788" y="0"/>
              <a:ext cx="8750201" cy="1834751"/>
              <a:chOff x="393788" y="0"/>
              <a:chExt cx="8750201" cy="1834751"/>
            </a:xfrm>
          </p:grpSpPr>
          <p:grpSp>
            <p:nvGrpSpPr>
              <p:cNvPr id="282" name="Google Shape;282;p9"/>
              <p:cNvGrpSpPr/>
              <p:nvPr/>
            </p:nvGrpSpPr>
            <p:grpSpPr>
              <a:xfrm>
                <a:off x="393788" y="0"/>
                <a:ext cx="98801" cy="1834751"/>
                <a:chOff x="8774013" y="-28700"/>
                <a:chExt cx="98801" cy="1834751"/>
              </a:xfrm>
            </p:grpSpPr>
            <p:grpSp>
              <p:nvGrpSpPr>
                <p:cNvPr id="283" name="Google Shape;283;p9"/>
                <p:cNvGrpSpPr/>
                <p:nvPr/>
              </p:nvGrpSpPr>
              <p:grpSpPr>
                <a:xfrm>
                  <a:off x="8774013" y="1604602"/>
                  <a:ext cx="98801" cy="201449"/>
                  <a:chOff x="8774013" y="1680802"/>
                  <a:chExt cx="98801" cy="201449"/>
                </a:xfrm>
              </p:grpSpPr>
              <p:sp>
                <p:nvSpPr>
                  <p:cNvPr id="284" name="Google Shape;284;p9"/>
                  <p:cNvSpPr/>
                  <p:nvPr/>
                </p:nvSpPr>
                <p:spPr>
                  <a:xfrm rot="10800000">
                    <a:off x="8774013" y="1680802"/>
                    <a:ext cx="98801" cy="88412"/>
                  </a:xfrm>
                  <a:custGeom>
                    <a:avLst/>
                    <a:gdLst/>
                    <a:ahLst/>
                    <a:cxnLst/>
                    <a:rect l="l" t="t" r="r" b="b"/>
                    <a:pathLst>
                      <a:path w="2311" h="2068" extrusionOk="0">
                        <a:moveTo>
                          <a:pt x="1125" y="1"/>
                        </a:moveTo>
                        <a:lnTo>
                          <a:pt x="1" y="2068"/>
                        </a:lnTo>
                        <a:lnTo>
                          <a:pt x="2311" y="2068"/>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9"/>
                  <p:cNvSpPr/>
                  <p:nvPr/>
                </p:nvSpPr>
                <p:spPr>
                  <a:xfrm rot="10800000">
                    <a:off x="8774013" y="1795121"/>
                    <a:ext cx="98801" cy="87130"/>
                  </a:xfrm>
                  <a:custGeom>
                    <a:avLst/>
                    <a:gdLst/>
                    <a:ahLst/>
                    <a:cxnLst/>
                    <a:rect l="l" t="t" r="r" b="b"/>
                    <a:pathLst>
                      <a:path w="2311" h="2038" extrusionOk="0">
                        <a:moveTo>
                          <a:pt x="1125" y="1"/>
                        </a:moveTo>
                        <a:lnTo>
                          <a:pt x="1" y="2037"/>
                        </a:lnTo>
                        <a:lnTo>
                          <a:pt x="2311" y="2037"/>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86" name="Google Shape;286;p9"/>
                <p:cNvCxnSpPr/>
                <p:nvPr/>
              </p:nvCxnSpPr>
              <p:spPr>
                <a:xfrm rot="10800000">
                  <a:off x="8823304" y="-28700"/>
                  <a:ext cx="0" cy="1672800"/>
                </a:xfrm>
                <a:prstGeom prst="straightConnector1">
                  <a:avLst/>
                </a:prstGeom>
                <a:noFill/>
                <a:ln w="19050" cap="flat" cmpd="sng">
                  <a:solidFill>
                    <a:schemeClr val="dk2"/>
                  </a:solidFill>
                  <a:prstDash val="dot"/>
                  <a:round/>
                  <a:headEnd type="none" w="med" len="med"/>
                  <a:tailEnd type="none" w="med" len="med"/>
                </a:ln>
              </p:spPr>
            </p:cxnSp>
          </p:grpSp>
          <p:grpSp>
            <p:nvGrpSpPr>
              <p:cNvPr id="287" name="Google Shape;287;p9"/>
              <p:cNvGrpSpPr/>
              <p:nvPr/>
            </p:nvGrpSpPr>
            <p:grpSpPr>
              <a:xfrm flipH="1">
                <a:off x="7337400" y="195300"/>
                <a:ext cx="1806588" cy="98801"/>
                <a:chOff x="-550" y="205900"/>
                <a:chExt cx="1806588" cy="98801"/>
              </a:xfrm>
            </p:grpSpPr>
            <p:grpSp>
              <p:nvGrpSpPr>
                <p:cNvPr id="288" name="Google Shape;288;p9"/>
                <p:cNvGrpSpPr/>
                <p:nvPr/>
              </p:nvGrpSpPr>
              <p:grpSpPr>
                <a:xfrm rot="-5400000">
                  <a:off x="1655914" y="154576"/>
                  <a:ext cx="98801" cy="201449"/>
                  <a:chOff x="8774013" y="1680802"/>
                  <a:chExt cx="98801" cy="201449"/>
                </a:xfrm>
              </p:grpSpPr>
              <p:sp>
                <p:nvSpPr>
                  <p:cNvPr id="289" name="Google Shape;289;p9"/>
                  <p:cNvSpPr/>
                  <p:nvPr/>
                </p:nvSpPr>
                <p:spPr>
                  <a:xfrm rot="10800000">
                    <a:off x="8774013" y="1680802"/>
                    <a:ext cx="98801" cy="88412"/>
                  </a:xfrm>
                  <a:custGeom>
                    <a:avLst/>
                    <a:gdLst/>
                    <a:ahLst/>
                    <a:cxnLst/>
                    <a:rect l="l" t="t" r="r" b="b"/>
                    <a:pathLst>
                      <a:path w="2311" h="2068" extrusionOk="0">
                        <a:moveTo>
                          <a:pt x="1125" y="1"/>
                        </a:moveTo>
                        <a:lnTo>
                          <a:pt x="1" y="2068"/>
                        </a:lnTo>
                        <a:lnTo>
                          <a:pt x="2311" y="2068"/>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9"/>
                  <p:cNvSpPr/>
                  <p:nvPr/>
                </p:nvSpPr>
                <p:spPr>
                  <a:xfrm rot="10800000">
                    <a:off x="8774013" y="1795121"/>
                    <a:ext cx="98801" cy="87130"/>
                  </a:xfrm>
                  <a:custGeom>
                    <a:avLst/>
                    <a:gdLst/>
                    <a:ahLst/>
                    <a:cxnLst/>
                    <a:rect l="l" t="t" r="r" b="b"/>
                    <a:pathLst>
                      <a:path w="2311" h="2038" extrusionOk="0">
                        <a:moveTo>
                          <a:pt x="1125" y="1"/>
                        </a:moveTo>
                        <a:lnTo>
                          <a:pt x="1" y="2037"/>
                        </a:lnTo>
                        <a:lnTo>
                          <a:pt x="2311" y="2037"/>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91" name="Google Shape;291;p9"/>
                <p:cNvCxnSpPr/>
                <p:nvPr/>
              </p:nvCxnSpPr>
              <p:spPr>
                <a:xfrm rot="10800000">
                  <a:off x="-550" y="253261"/>
                  <a:ext cx="1626900" cy="0"/>
                </a:xfrm>
                <a:prstGeom prst="straightConnector1">
                  <a:avLst/>
                </a:prstGeom>
                <a:noFill/>
                <a:ln w="19050" cap="flat" cmpd="sng">
                  <a:solidFill>
                    <a:schemeClr val="dk2"/>
                  </a:solidFill>
                  <a:prstDash val="dot"/>
                  <a:round/>
                  <a:headEnd type="none" w="med" len="med"/>
                  <a:tailEnd type="none" w="med" len="med"/>
                </a:ln>
              </p:spPr>
            </p:cxnSp>
          </p:gr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2"/>
        <p:cNvGrpSpPr/>
        <p:nvPr/>
      </p:nvGrpSpPr>
      <p:grpSpPr>
        <a:xfrm>
          <a:off x="0" y="0"/>
          <a:ext cx="0" cy="0"/>
          <a:chOff x="0" y="0"/>
          <a:chExt cx="0" cy="0"/>
        </a:xfrm>
      </p:grpSpPr>
      <p:sp>
        <p:nvSpPr>
          <p:cNvPr id="293" name="Google Shape;293;p10"/>
          <p:cNvSpPr>
            <a:spLocks noGrp="1"/>
          </p:cNvSpPr>
          <p:nvPr>
            <p:ph type="pic" idx="2"/>
          </p:nvPr>
        </p:nvSpPr>
        <p:spPr>
          <a:xfrm>
            <a:off x="-6400" y="-9600"/>
            <a:ext cx="9144000" cy="5143500"/>
          </a:xfrm>
          <a:prstGeom prst="rect">
            <a:avLst/>
          </a:prstGeom>
          <a:noFill/>
          <a:ln>
            <a:noFill/>
          </a:ln>
        </p:spPr>
      </p:sp>
      <p:sp>
        <p:nvSpPr>
          <p:cNvPr id="294" name="Google Shape;294;p10"/>
          <p:cNvSpPr txBox="1">
            <a:spLocks noGrp="1"/>
          </p:cNvSpPr>
          <p:nvPr>
            <p:ph type="title"/>
          </p:nvPr>
        </p:nvSpPr>
        <p:spPr>
          <a:xfrm>
            <a:off x="720000" y="2285400"/>
            <a:ext cx="7704000" cy="5727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33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377"/>
        <p:cNvGrpSpPr/>
        <p:nvPr/>
      </p:nvGrpSpPr>
      <p:grpSpPr>
        <a:xfrm>
          <a:off x="0" y="0"/>
          <a:ext cx="0" cy="0"/>
          <a:chOff x="0" y="0"/>
          <a:chExt cx="0" cy="0"/>
        </a:xfrm>
      </p:grpSpPr>
      <p:sp>
        <p:nvSpPr>
          <p:cNvPr id="378" name="Google Shape;378;p14"/>
          <p:cNvSpPr txBox="1">
            <a:spLocks noGrp="1"/>
          </p:cNvSpPr>
          <p:nvPr>
            <p:ph type="subTitle" idx="1"/>
          </p:nvPr>
        </p:nvSpPr>
        <p:spPr>
          <a:xfrm>
            <a:off x="720000" y="1212525"/>
            <a:ext cx="7704000" cy="167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
        <p:nvSpPr>
          <p:cNvPr id="379" name="Google Shape;379;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80" name="Google Shape;380;p14"/>
          <p:cNvGrpSpPr/>
          <p:nvPr/>
        </p:nvGrpSpPr>
        <p:grpSpPr>
          <a:xfrm rot="-5400000">
            <a:off x="-551500" y="2522349"/>
            <a:ext cx="1806588" cy="98801"/>
            <a:chOff x="-550" y="205900"/>
            <a:chExt cx="1806588" cy="98801"/>
          </a:xfrm>
        </p:grpSpPr>
        <p:grpSp>
          <p:nvGrpSpPr>
            <p:cNvPr id="381" name="Google Shape;381;p14"/>
            <p:cNvGrpSpPr/>
            <p:nvPr/>
          </p:nvGrpSpPr>
          <p:grpSpPr>
            <a:xfrm rot="-5400000">
              <a:off x="1655914" y="154576"/>
              <a:ext cx="98801" cy="201449"/>
              <a:chOff x="8774013" y="1680802"/>
              <a:chExt cx="98801" cy="201449"/>
            </a:xfrm>
          </p:grpSpPr>
          <p:sp>
            <p:nvSpPr>
              <p:cNvPr id="382" name="Google Shape;382;p14"/>
              <p:cNvSpPr/>
              <p:nvPr/>
            </p:nvSpPr>
            <p:spPr>
              <a:xfrm rot="10800000">
                <a:off x="8774013" y="1680802"/>
                <a:ext cx="98801" cy="88412"/>
              </a:xfrm>
              <a:custGeom>
                <a:avLst/>
                <a:gdLst/>
                <a:ahLst/>
                <a:cxnLst/>
                <a:rect l="l" t="t" r="r" b="b"/>
                <a:pathLst>
                  <a:path w="2311" h="2068" extrusionOk="0">
                    <a:moveTo>
                      <a:pt x="1125" y="1"/>
                    </a:moveTo>
                    <a:lnTo>
                      <a:pt x="1" y="2068"/>
                    </a:lnTo>
                    <a:lnTo>
                      <a:pt x="2311" y="2068"/>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rot="10800000">
                <a:off x="8774013" y="1795121"/>
                <a:ext cx="98801" cy="87130"/>
              </a:xfrm>
              <a:custGeom>
                <a:avLst/>
                <a:gdLst/>
                <a:ahLst/>
                <a:cxnLst/>
                <a:rect l="l" t="t" r="r" b="b"/>
                <a:pathLst>
                  <a:path w="2311" h="2038" extrusionOk="0">
                    <a:moveTo>
                      <a:pt x="1125" y="1"/>
                    </a:moveTo>
                    <a:lnTo>
                      <a:pt x="1" y="2037"/>
                    </a:lnTo>
                    <a:lnTo>
                      <a:pt x="2311" y="2037"/>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84" name="Google Shape;384;p14"/>
            <p:cNvCxnSpPr/>
            <p:nvPr/>
          </p:nvCxnSpPr>
          <p:spPr>
            <a:xfrm rot="10800000">
              <a:off x="-550" y="253261"/>
              <a:ext cx="1626900" cy="0"/>
            </a:xfrm>
            <a:prstGeom prst="straightConnector1">
              <a:avLst/>
            </a:prstGeom>
            <a:noFill/>
            <a:ln w="19050" cap="flat" cmpd="sng">
              <a:solidFill>
                <a:schemeClr val="dk2"/>
              </a:solidFill>
              <a:prstDash val="dot"/>
              <a:round/>
              <a:headEnd type="none" w="med" len="med"/>
              <a:tailEnd type="none" w="med" len="med"/>
            </a:ln>
          </p:spPr>
        </p:cxnSp>
      </p:grpSp>
      <p:grpSp>
        <p:nvGrpSpPr>
          <p:cNvPr id="385" name="Google Shape;385;p14"/>
          <p:cNvGrpSpPr/>
          <p:nvPr/>
        </p:nvGrpSpPr>
        <p:grpSpPr>
          <a:xfrm>
            <a:off x="-10910" y="4026435"/>
            <a:ext cx="9154910" cy="1117065"/>
            <a:chOff x="-10910" y="4026435"/>
            <a:chExt cx="9154910" cy="1117065"/>
          </a:xfrm>
        </p:grpSpPr>
        <p:sp>
          <p:nvSpPr>
            <p:cNvPr id="386" name="Google Shape;386;p14"/>
            <p:cNvSpPr/>
            <p:nvPr/>
          </p:nvSpPr>
          <p:spPr>
            <a:xfrm rot="5400000">
              <a:off x="4538045" y="537545"/>
              <a:ext cx="57000" cy="9154910"/>
            </a:xfrm>
            <a:custGeom>
              <a:avLst/>
              <a:gdLst/>
              <a:ahLst/>
              <a:cxnLst/>
              <a:rect l="l" t="t" r="r" b="b"/>
              <a:pathLst>
                <a:path w="2280" h="80550" extrusionOk="0">
                  <a:moveTo>
                    <a:pt x="0" y="1"/>
                  </a:moveTo>
                  <a:lnTo>
                    <a:pt x="0" y="80549"/>
                  </a:lnTo>
                  <a:lnTo>
                    <a:pt x="2280" y="80549"/>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14"/>
            <p:cNvGrpSpPr/>
            <p:nvPr/>
          </p:nvGrpSpPr>
          <p:grpSpPr>
            <a:xfrm>
              <a:off x="8528899" y="4026435"/>
              <a:ext cx="489050" cy="1086392"/>
              <a:chOff x="2919075" y="3414375"/>
              <a:chExt cx="617800" cy="1372400"/>
            </a:xfrm>
          </p:grpSpPr>
          <p:sp>
            <p:nvSpPr>
              <p:cNvPr id="388" name="Google Shape;388;p14"/>
              <p:cNvSpPr/>
              <p:nvPr/>
            </p:nvSpPr>
            <p:spPr>
              <a:xfrm>
                <a:off x="3185025" y="3988850"/>
                <a:ext cx="66900" cy="797925"/>
              </a:xfrm>
              <a:custGeom>
                <a:avLst/>
                <a:gdLst/>
                <a:ahLst/>
                <a:cxnLst/>
                <a:rect l="l" t="t" r="r" b="b"/>
                <a:pathLst>
                  <a:path w="2676" h="31917" extrusionOk="0">
                    <a:moveTo>
                      <a:pt x="1338" y="1"/>
                    </a:moveTo>
                    <a:cubicBezTo>
                      <a:pt x="608" y="1"/>
                      <a:pt x="1" y="609"/>
                      <a:pt x="1" y="1338"/>
                    </a:cubicBezTo>
                    <a:lnTo>
                      <a:pt x="1" y="30609"/>
                    </a:lnTo>
                    <a:cubicBezTo>
                      <a:pt x="1" y="31308"/>
                      <a:pt x="608" y="31916"/>
                      <a:pt x="1338" y="31916"/>
                    </a:cubicBezTo>
                    <a:cubicBezTo>
                      <a:pt x="2067" y="31916"/>
                      <a:pt x="2675" y="31308"/>
                      <a:pt x="2675" y="30609"/>
                    </a:cubicBezTo>
                    <a:lnTo>
                      <a:pt x="2675" y="1338"/>
                    </a:lnTo>
                    <a:cubicBezTo>
                      <a:pt x="2675" y="609"/>
                      <a:pt x="2067"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2964650" y="3747225"/>
                <a:ext cx="526625" cy="374650"/>
              </a:xfrm>
              <a:custGeom>
                <a:avLst/>
                <a:gdLst/>
                <a:ahLst/>
                <a:cxnLst/>
                <a:rect l="l" t="t" r="r" b="b"/>
                <a:pathLst>
                  <a:path w="21065" h="14986" extrusionOk="0">
                    <a:moveTo>
                      <a:pt x="31" y="0"/>
                    </a:moveTo>
                    <a:cubicBezTo>
                      <a:pt x="31" y="91"/>
                      <a:pt x="1" y="243"/>
                      <a:pt x="1" y="365"/>
                    </a:cubicBezTo>
                    <a:lnTo>
                      <a:pt x="1" y="4468"/>
                    </a:lnTo>
                    <a:cubicBezTo>
                      <a:pt x="1" y="10274"/>
                      <a:pt x="4712" y="14985"/>
                      <a:pt x="10518" y="14985"/>
                    </a:cubicBezTo>
                    <a:cubicBezTo>
                      <a:pt x="16323" y="14985"/>
                      <a:pt x="21065" y="10274"/>
                      <a:pt x="21065" y="4468"/>
                    </a:cubicBezTo>
                    <a:lnTo>
                      <a:pt x="21065" y="365"/>
                    </a:lnTo>
                    <a:cubicBezTo>
                      <a:pt x="21065" y="243"/>
                      <a:pt x="21065" y="91"/>
                      <a:pt x="2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2919075" y="3661350"/>
                <a:ext cx="617800" cy="95000"/>
              </a:xfrm>
              <a:custGeom>
                <a:avLst/>
                <a:gdLst/>
                <a:ahLst/>
                <a:cxnLst/>
                <a:rect l="l" t="t" r="r" b="b"/>
                <a:pathLst>
                  <a:path w="24712" h="3800" extrusionOk="0">
                    <a:moveTo>
                      <a:pt x="1185" y="0"/>
                    </a:moveTo>
                    <a:cubicBezTo>
                      <a:pt x="517" y="0"/>
                      <a:pt x="0" y="547"/>
                      <a:pt x="0" y="1186"/>
                    </a:cubicBezTo>
                    <a:lnTo>
                      <a:pt x="0" y="2614"/>
                    </a:lnTo>
                    <a:cubicBezTo>
                      <a:pt x="0" y="3283"/>
                      <a:pt x="547" y="3800"/>
                      <a:pt x="1185" y="3800"/>
                    </a:cubicBezTo>
                    <a:lnTo>
                      <a:pt x="23526" y="3800"/>
                    </a:lnTo>
                    <a:cubicBezTo>
                      <a:pt x="24165" y="3800"/>
                      <a:pt x="24712" y="3283"/>
                      <a:pt x="24712" y="2614"/>
                    </a:cubicBezTo>
                    <a:lnTo>
                      <a:pt x="24712" y="1186"/>
                    </a:lnTo>
                    <a:cubicBezTo>
                      <a:pt x="24712" y="517"/>
                      <a:pt x="24165" y="0"/>
                      <a:pt x="235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3090050" y="3414375"/>
                <a:ext cx="57000" cy="332850"/>
              </a:xfrm>
              <a:custGeom>
                <a:avLst/>
                <a:gdLst/>
                <a:ahLst/>
                <a:cxnLst/>
                <a:rect l="l" t="t" r="r" b="b"/>
                <a:pathLst>
                  <a:path w="2280" h="13314" extrusionOk="0">
                    <a:moveTo>
                      <a:pt x="1064" y="1"/>
                    </a:moveTo>
                    <a:cubicBezTo>
                      <a:pt x="486" y="1"/>
                      <a:pt x="0" y="457"/>
                      <a:pt x="0" y="1065"/>
                    </a:cubicBezTo>
                    <a:lnTo>
                      <a:pt x="0" y="12250"/>
                    </a:lnTo>
                    <a:cubicBezTo>
                      <a:pt x="0" y="12797"/>
                      <a:pt x="456" y="13314"/>
                      <a:pt x="1064" y="13314"/>
                    </a:cubicBezTo>
                    <a:lnTo>
                      <a:pt x="1216" y="13314"/>
                    </a:lnTo>
                    <a:cubicBezTo>
                      <a:pt x="1793" y="13314"/>
                      <a:pt x="2280" y="12858"/>
                      <a:pt x="2280" y="12250"/>
                    </a:cubicBezTo>
                    <a:lnTo>
                      <a:pt x="2280" y="1065"/>
                    </a:lnTo>
                    <a:cubicBezTo>
                      <a:pt x="2280" y="487"/>
                      <a:pt x="1824" y="1"/>
                      <a:pt x="1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3308900" y="3414375"/>
                <a:ext cx="57000" cy="332850"/>
              </a:xfrm>
              <a:custGeom>
                <a:avLst/>
                <a:gdLst/>
                <a:ahLst/>
                <a:cxnLst/>
                <a:rect l="l" t="t" r="r" b="b"/>
                <a:pathLst>
                  <a:path w="2280" h="13314" extrusionOk="0">
                    <a:moveTo>
                      <a:pt x="1064" y="1"/>
                    </a:moveTo>
                    <a:cubicBezTo>
                      <a:pt x="486" y="1"/>
                      <a:pt x="0" y="457"/>
                      <a:pt x="0" y="1065"/>
                    </a:cubicBezTo>
                    <a:lnTo>
                      <a:pt x="0" y="12250"/>
                    </a:lnTo>
                    <a:cubicBezTo>
                      <a:pt x="0" y="12797"/>
                      <a:pt x="456" y="13314"/>
                      <a:pt x="1064" y="13314"/>
                    </a:cubicBezTo>
                    <a:lnTo>
                      <a:pt x="1216" y="13314"/>
                    </a:lnTo>
                    <a:cubicBezTo>
                      <a:pt x="1763" y="13314"/>
                      <a:pt x="2280" y="12858"/>
                      <a:pt x="2280" y="12250"/>
                    </a:cubicBezTo>
                    <a:lnTo>
                      <a:pt x="2280" y="1065"/>
                    </a:lnTo>
                    <a:cubicBezTo>
                      <a:pt x="2280" y="487"/>
                      <a:pt x="1824" y="1"/>
                      <a:pt x="1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200"/>
              <a:buFont typeface="Encode Sans Semi Condensed"/>
              <a:buNone/>
              <a:defRPr sz="3200" b="1">
                <a:solidFill>
                  <a:schemeClr val="dk1"/>
                </a:solidFill>
                <a:latin typeface="Encode Sans Semi Condensed"/>
                <a:ea typeface="Encode Sans Semi Condensed"/>
                <a:cs typeface="Encode Sans Semi Condensed"/>
                <a:sym typeface="Encode Sans Semi Condensed"/>
              </a:defRPr>
            </a:lvl1pPr>
            <a:lvl2pPr lvl="1" rtl="0">
              <a:spcBef>
                <a:spcPts val="0"/>
              </a:spcBef>
              <a:spcAft>
                <a:spcPts val="0"/>
              </a:spcAft>
              <a:buClr>
                <a:schemeClr val="dk1"/>
              </a:buClr>
              <a:buSzPts val="3200"/>
              <a:buFont typeface="Encode Sans Semi Condensed"/>
              <a:buNone/>
              <a:defRPr sz="3200">
                <a:solidFill>
                  <a:schemeClr val="dk1"/>
                </a:solidFill>
                <a:latin typeface="Encode Sans Semi Condensed"/>
                <a:ea typeface="Encode Sans Semi Condensed"/>
                <a:cs typeface="Encode Sans Semi Condensed"/>
                <a:sym typeface="Encode Sans Semi Condensed"/>
              </a:defRPr>
            </a:lvl2pPr>
            <a:lvl3pPr lvl="2" rtl="0">
              <a:spcBef>
                <a:spcPts val="0"/>
              </a:spcBef>
              <a:spcAft>
                <a:spcPts val="0"/>
              </a:spcAft>
              <a:buClr>
                <a:schemeClr val="dk1"/>
              </a:buClr>
              <a:buSzPts val="3200"/>
              <a:buFont typeface="Encode Sans Semi Condensed"/>
              <a:buNone/>
              <a:defRPr sz="3200">
                <a:solidFill>
                  <a:schemeClr val="dk1"/>
                </a:solidFill>
                <a:latin typeface="Encode Sans Semi Condensed"/>
                <a:ea typeface="Encode Sans Semi Condensed"/>
                <a:cs typeface="Encode Sans Semi Condensed"/>
                <a:sym typeface="Encode Sans Semi Condensed"/>
              </a:defRPr>
            </a:lvl3pPr>
            <a:lvl4pPr lvl="3" rtl="0">
              <a:spcBef>
                <a:spcPts val="0"/>
              </a:spcBef>
              <a:spcAft>
                <a:spcPts val="0"/>
              </a:spcAft>
              <a:buClr>
                <a:schemeClr val="dk1"/>
              </a:buClr>
              <a:buSzPts val="3200"/>
              <a:buFont typeface="Encode Sans Semi Condensed"/>
              <a:buNone/>
              <a:defRPr sz="3200">
                <a:solidFill>
                  <a:schemeClr val="dk1"/>
                </a:solidFill>
                <a:latin typeface="Encode Sans Semi Condensed"/>
                <a:ea typeface="Encode Sans Semi Condensed"/>
                <a:cs typeface="Encode Sans Semi Condensed"/>
                <a:sym typeface="Encode Sans Semi Condensed"/>
              </a:defRPr>
            </a:lvl4pPr>
            <a:lvl5pPr lvl="4" rtl="0">
              <a:spcBef>
                <a:spcPts val="0"/>
              </a:spcBef>
              <a:spcAft>
                <a:spcPts val="0"/>
              </a:spcAft>
              <a:buClr>
                <a:schemeClr val="dk1"/>
              </a:buClr>
              <a:buSzPts val="3200"/>
              <a:buFont typeface="Encode Sans Semi Condensed"/>
              <a:buNone/>
              <a:defRPr sz="3200">
                <a:solidFill>
                  <a:schemeClr val="dk1"/>
                </a:solidFill>
                <a:latin typeface="Encode Sans Semi Condensed"/>
                <a:ea typeface="Encode Sans Semi Condensed"/>
                <a:cs typeface="Encode Sans Semi Condensed"/>
                <a:sym typeface="Encode Sans Semi Condensed"/>
              </a:defRPr>
            </a:lvl5pPr>
            <a:lvl6pPr lvl="5" rtl="0">
              <a:spcBef>
                <a:spcPts val="0"/>
              </a:spcBef>
              <a:spcAft>
                <a:spcPts val="0"/>
              </a:spcAft>
              <a:buClr>
                <a:schemeClr val="dk1"/>
              </a:buClr>
              <a:buSzPts val="3200"/>
              <a:buFont typeface="Encode Sans Semi Condensed"/>
              <a:buNone/>
              <a:defRPr sz="3200">
                <a:solidFill>
                  <a:schemeClr val="dk1"/>
                </a:solidFill>
                <a:latin typeface="Encode Sans Semi Condensed"/>
                <a:ea typeface="Encode Sans Semi Condensed"/>
                <a:cs typeface="Encode Sans Semi Condensed"/>
                <a:sym typeface="Encode Sans Semi Condensed"/>
              </a:defRPr>
            </a:lvl6pPr>
            <a:lvl7pPr lvl="6" rtl="0">
              <a:spcBef>
                <a:spcPts val="0"/>
              </a:spcBef>
              <a:spcAft>
                <a:spcPts val="0"/>
              </a:spcAft>
              <a:buClr>
                <a:schemeClr val="dk1"/>
              </a:buClr>
              <a:buSzPts val="3200"/>
              <a:buFont typeface="Encode Sans Semi Condensed"/>
              <a:buNone/>
              <a:defRPr sz="3200">
                <a:solidFill>
                  <a:schemeClr val="dk1"/>
                </a:solidFill>
                <a:latin typeface="Encode Sans Semi Condensed"/>
                <a:ea typeface="Encode Sans Semi Condensed"/>
                <a:cs typeface="Encode Sans Semi Condensed"/>
                <a:sym typeface="Encode Sans Semi Condensed"/>
              </a:defRPr>
            </a:lvl7pPr>
            <a:lvl8pPr lvl="7" rtl="0">
              <a:spcBef>
                <a:spcPts val="0"/>
              </a:spcBef>
              <a:spcAft>
                <a:spcPts val="0"/>
              </a:spcAft>
              <a:buClr>
                <a:schemeClr val="dk1"/>
              </a:buClr>
              <a:buSzPts val="3200"/>
              <a:buFont typeface="Encode Sans Semi Condensed"/>
              <a:buNone/>
              <a:defRPr sz="3200">
                <a:solidFill>
                  <a:schemeClr val="dk1"/>
                </a:solidFill>
                <a:latin typeface="Encode Sans Semi Condensed"/>
                <a:ea typeface="Encode Sans Semi Condensed"/>
                <a:cs typeface="Encode Sans Semi Condensed"/>
                <a:sym typeface="Encode Sans Semi Condensed"/>
              </a:defRPr>
            </a:lvl8pPr>
            <a:lvl9pPr lvl="8" rtl="0">
              <a:spcBef>
                <a:spcPts val="0"/>
              </a:spcBef>
              <a:spcAft>
                <a:spcPts val="0"/>
              </a:spcAft>
              <a:buClr>
                <a:schemeClr val="dk1"/>
              </a:buClr>
              <a:buSzPts val="3200"/>
              <a:buFont typeface="Encode Sans Semi Condensed"/>
              <a:buNone/>
              <a:defRPr sz="3200">
                <a:solidFill>
                  <a:schemeClr val="dk1"/>
                </a:solidFill>
                <a:latin typeface="Encode Sans Semi Condensed"/>
                <a:ea typeface="Encode Sans Semi Condensed"/>
                <a:cs typeface="Encode Sans Semi Condensed"/>
                <a:sym typeface="Encode Sans Semi Condense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Alexandria"/>
              <a:buChar char="●"/>
              <a:defRPr sz="1200">
                <a:solidFill>
                  <a:schemeClr val="dk1"/>
                </a:solidFill>
                <a:latin typeface="Alexandria"/>
                <a:ea typeface="Alexandria"/>
                <a:cs typeface="Alexandria"/>
                <a:sym typeface="Alexandria"/>
              </a:defRPr>
            </a:lvl1pPr>
            <a:lvl2pPr marL="914400" lvl="1" indent="-304800" rtl="0">
              <a:lnSpc>
                <a:spcPct val="100000"/>
              </a:lnSpc>
              <a:spcBef>
                <a:spcPts val="1600"/>
              </a:spcBef>
              <a:spcAft>
                <a:spcPts val="0"/>
              </a:spcAft>
              <a:buClr>
                <a:schemeClr val="dk1"/>
              </a:buClr>
              <a:buSzPts val="1200"/>
              <a:buFont typeface="Alexandria"/>
              <a:buChar char="○"/>
              <a:defRPr sz="1200">
                <a:solidFill>
                  <a:schemeClr val="dk1"/>
                </a:solidFill>
                <a:latin typeface="Alexandria"/>
                <a:ea typeface="Alexandria"/>
                <a:cs typeface="Alexandria"/>
                <a:sym typeface="Alexandria"/>
              </a:defRPr>
            </a:lvl2pPr>
            <a:lvl3pPr marL="1371600" lvl="2" indent="-304800" rtl="0">
              <a:lnSpc>
                <a:spcPct val="100000"/>
              </a:lnSpc>
              <a:spcBef>
                <a:spcPts val="1600"/>
              </a:spcBef>
              <a:spcAft>
                <a:spcPts val="0"/>
              </a:spcAft>
              <a:buClr>
                <a:schemeClr val="dk1"/>
              </a:buClr>
              <a:buSzPts val="1200"/>
              <a:buFont typeface="Alexandria"/>
              <a:buChar char="■"/>
              <a:defRPr sz="1200">
                <a:solidFill>
                  <a:schemeClr val="dk1"/>
                </a:solidFill>
                <a:latin typeface="Alexandria"/>
                <a:ea typeface="Alexandria"/>
                <a:cs typeface="Alexandria"/>
                <a:sym typeface="Alexandria"/>
              </a:defRPr>
            </a:lvl3pPr>
            <a:lvl4pPr marL="1828800" lvl="3" indent="-304800" rtl="0">
              <a:lnSpc>
                <a:spcPct val="100000"/>
              </a:lnSpc>
              <a:spcBef>
                <a:spcPts val="1600"/>
              </a:spcBef>
              <a:spcAft>
                <a:spcPts val="0"/>
              </a:spcAft>
              <a:buClr>
                <a:schemeClr val="dk1"/>
              </a:buClr>
              <a:buSzPts val="1200"/>
              <a:buFont typeface="Alexandria"/>
              <a:buChar char="●"/>
              <a:defRPr sz="1200">
                <a:solidFill>
                  <a:schemeClr val="dk1"/>
                </a:solidFill>
                <a:latin typeface="Alexandria"/>
                <a:ea typeface="Alexandria"/>
                <a:cs typeface="Alexandria"/>
                <a:sym typeface="Alexandria"/>
              </a:defRPr>
            </a:lvl4pPr>
            <a:lvl5pPr marL="2286000" lvl="4" indent="-304800" rtl="0">
              <a:lnSpc>
                <a:spcPct val="100000"/>
              </a:lnSpc>
              <a:spcBef>
                <a:spcPts val="1600"/>
              </a:spcBef>
              <a:spcAft>
                <a:spcPts val="0"/>
              </a:spcAft>
              <a:buClr>
                <a:schemeClr val="dk1"/>
              </a:buClr>
              <a:buSzPts val="1200"/>
              <a:buFont typeface="Alexandria"/>
              <a:buChar char="○"/>
              <a:defRPr sz="1200">
                <a:solidFill>
                  <a:schemeClr val="dk1"/>
                </a:solidFill>
                <a:latin typeface="Alexandria"/>
                <a:ea typeface="Alexandria"/>
                <a:cs typeface="Alexandria"/>
                <a:sym typeface="Alexandria"/>
              </a:defRPr>
            </a:lvl5pPr>
            <a:lvl6pPr marL="2743200" lvl="5" indent="-304800" rtl="0">
              <a:lnSpc>
                <a:spcPct val="100000"/>
              </a:lnSpc>
              <a:spcBef>
                <a:spcPts val="1600"/>
              </a:spcBef>
              <a:spcAft>
                <a:spcPts val="0"/>
              </a:spcAft>
              <a:buClr>
                <a:schemeClr val="dk1"/>
              </a:buClr>
              <a:buSzPts val="1200"/>
              <a:buFont typeface="Alexandria"/>
              <a:buChar char="■"/>
              <a:defRPr sz="1200">
                <a:solidFill>
                  <a:schemeClr val="dk1"/>
                </a:solidFill>
                <a:latin typeface="Alexandria"/>
                <a:ea typeface="Alexandria"/>
                <a:cs typeface="Alexandria"/>
                <a:sym typeface="Alexandria"/>
              </a:defRPr>
            </a:lvl6pPr>
            <a:lvl7pPr marL="3200400" lvl="6" indent="-304800" rtl="0">
              <a:lnSpc>
                <a:spcPct val="100000"/>
              </a:lnSpc>
              <a:spcBef>
                <a:spcPts val="1600"/>
              </a:spcBef>
              <a:spcAft>
                <a:spcPts val="0"/>
              </a:spcAft>
              <a:buClr>
                <a:schemeClr val="dk1"/>
              </a:buClr>
              <a:buSzPts val="1200"/>
              <a:buFont typeface="Alexandria"/>
              <a:buChar char="●"/>
              <a:defRPr sz="1200">
                <a:solidFill>
                  <a:schemeClr val="dk1"/>
                </a:solidFill>
                <a:latin typeface="Alexandria"/>
                <a:ea typeface="Alexandria"/>
                <a:cs typeface="Alexandria"/>
                <a:sym typeface="Alexandria"/>
              </a:defRPr>
            </a:lvl7pPr>
            <a:lvl8pPr marL="3657600" lvl="7" indent="-304800" rtl="0">
              <a:lnSpc>
                <a:spcPct val="100000"/>
              </a:lnSpc>
              <a:spcBef>
                <a:spcPts val="1600"/>
              </a:spcBef>
              <a:spcAft>
                <a:spcPts val="0"/>
              </a:spcAft>
              <a:buClr>
                <a:schemeClr val="dk1"/>
              </a:buClr>
              <a:buSzPts val="1200"/>
              <a:buFont typeface="Alexandria"/>
              <a:buChar char="○"/>
              <a:defRPr sz="1200">
                <a:solidFill>
                  <a:schemeClr val="dk1"/>
                </a:solidFill>
                <a:latin typeface="Alexandria"/>
                <a:ea typeface="Alexandria"/>
                <a:cs typeface="Alexandria"/>
                <a:sym typeface="Alexandria"/>
              </a:defRPr>
            </a:lvl8pPr>
            <a:lvl9pPr marL="4114800" lvl="8" indent="-304800" rtl="0">
              <a:lnSpc>
                <a:spcPct val="100000"/>
              </a:lnSpc>
              <a:spcBef>
                <a:spcPts val="1600"/>
              </a:spcBef>
              <a:spcAft>
                <a:spcPts val="1600"/>
              </a:spcAft>
              <a:buClr>
                <a:schemeClr val="dk1"/>
              </a:buClr>
              <a:buSzPts val="1200"/>
              <a:buFont typeface="Alexandria"/>
              <a:buChar char="■"/>
              <a:defRPr sz="1200">
                <a:solidFill>
                  <a:schemeClr val="dk1"/>
                </a:solidFill>
                <a:latin typeface="Alexandria"/>
                <a:ea typeface="Alexandria"/>
                <a:cs typeface="Alexandria"/>
                <a:sym typeface="Alexandri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6" r:id="rId7"/>
    <p:sldLayoutId id="2147483658" r:id="rId8"/>
    <p:sldLayoutId id="2147483660" r:id="rId9"/>
    <p:sldLayoutId id="2147483665" r:id="rId10"/>
    <p:sldLayoutId id="2147483666" r:id="rId11"/>
    <p:sldLayoutId id="2147483668" r:id="rId12"/>
    <p:sldLayoutId id="2147483669" r:id="rId13"/>
    <p:sldLayoutId id="214748367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hyperlink" Target="https://www.energy.gov/how-does-wind-turbine-work#:~:text=Wind%20turbines%20operate%20on%20a,a%20generator%20to%20create%20electricity" TargetMode="External"/><Relationship Id="rId7" Type="http://schemas.openxmlformats.org/officeDocument/2006/relationships/hyperlink" Target="https://www.warehouseskateboards.com/help/Skateboard-Bearings-Buying-Guide?srsltid=AfmBOopSu563cAdR4v6xIFo-dItIZyIAgJNw3DNl02MAUYUsIn0pfZhM"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hyperlink" Target="https://www.princeton.edu/~asmits/Bicycle_web/Bernoulli.html" TargetMode="External"/><Relationship Id="rId5" Type="http://schemas.openxmlformats.org/officeDocument/2006/relationships/hyperlink" Target="https://www.flydenver.com/art-exhibits/kinetic-air-light-curtain/" TargetMode="External"/><Relationship Id="rId4" Type="http://schemas.openxmlformats.org/officeDocument/2006/relationships/hyperlink" Target="https://www.energy.gov/eere/wind/advantages-and-challenges-wind-energy"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28"/>
          <p:cNvSpPr/>
          <p:nvPr/>
        </p:nvSpPr>
        <p:spPr>
          <a:xfrm>
            <a:off x="11125125" y="1165175"/>
            <a:ext cx="702000" cy="11349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8"/>
          <p:cNvSpPr txBox="1">
            <a:spLocks noGrp="1"/>
          </p:cNvSpPr>
          <p:nvPr>
            <p:ph type="ctrTitle"/>
          </p:nvPr>
        </p:nvSpPr>
        <p:spPr>
          <a:xfrm>
            <a:off x="851287" y="1283112"/>
            <a:ext cx="7434281" cy="2207700"/>
          </a:xfrm>
          <a:prstGeom prst="rect">
            <a:avLst/>
          </a:prstGeom>
        </p:spPr>
        <p:txBody>
          <a:bodyPr spcFirstLastPara="1" wrap="square" lIns="91425" tIns="91425" rIns="91425" bIns="91425" anchor="b" anchorCtr="0">
            <a:noAutofit/>
          </a:bodyPr>
          <a:lstStyle/>
          <a:p>
            <a:r>
              <a:rPr lang="en" b="0" dirty="0">
                <a:cs typeface="Times New Roman"/>
              </a:rPr>
              <a:t>Capturing Wind Energy from Highways and Train Tracks</a:t>
            </a:r>
            <a:endParaRPr lang="en-US" dirty="0"/>
          </a:p>
        </p:txBody>
      </p:sp>
      <p:sp>
        <p:nvSpPr>
          <p:cNvPr id="700" name="Google Shape;700;p28"/>
          <p:cNvSpPr txBox="1">
            <a:spLocks noGrp="1"/>
          </p:cNvSpPr>
          <p:nvPr>
            <p:ph type="subTitle" idx="1"/>
          </p:nvPr>
        </p:nvSpPr>
        <p:spPr>
          <a:xfrm>
            <a:off x="1980000" y="3493750"/>
            <a:ext cx="5184000" cy="409500"/>
          </a:xfrm>
          <a:prstGeom prst="rect">
            <a:avLst/>
          </a:prstGeom>
        </p:spPr>
        <p:txBody>
          <a:bodyPr spcFirstLastPara="1" wrap="square" lIns="91425" tIns="91425" rIns="91425" bIns="91425" anchor="t" anchorCtr="0">
            <a:noAutofit/>
          </a:bodyPr>
          <a:lstStyle/>
          <a:p>
            <a:pPr marL="0" indent="0"/>
            <a:r>
              <a:rPr lang="en" sz="2000" dirty="0">
                <a:latin typeface="Encode Sans Semi Condensed"/>
              </a:rPr>
              <a:t>A New Design for the Windmill Turbine</a:t>
            </a:r>
            <a:endParaRPr lang="en-US" sz="1800" dirty="0"/>
          </a:p>
        </p:txBody>
      </p:sp>
      <p:sp>
        <p:nvSpPr>
          <p:cNvPr id="3" name="Google Shape;700;p28">
            <a:extLst>
              <a:ext uri="{FF2B5EF4-FFF2-40B4-BE49-F238E27FC236}">
                <a16:creationId xmlns:a16="http://schemas.microsoft.com/office/drawing/2014/main" id="{B37CC652-DC78-D910-A1CC-E4B90427A1E4}"/>
              </a:ext>
            </a:extLst>
          </p:cNvPr>
          <p:cNvSpPr txBox="1">
            <a:spLocks/>
          </p:cNvSpPr>
          <p:nvPr/>
        </p:nvSpPr>
        <p:spPr>
          <a:xfrm>
            <a:off x="1982381" y="4146212"/>
            <a:ext cx="5184000" cy="409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Alexandria"/>
              <a:buNone/>
              <a:defRPr sz="1400" b="0" i="0" u="none" strike="noStrike" cap="none">
                <a:solidFill>
                  <a:schemeClr val="dk1"/>
                </a:solidFill>
                <a:latin typeface="Alexandria"/>
                <a:ea typeface="Alexandria"/>
                <a:cs typeface="Alexandria"/>
                <a:sym typeface="Alexandria"/>
              </a:defRPr>
            </a:lvl1pPr>
            <a:lvl2pPr marL="914400" marR="0" lvl="1" indent="-304800" algn="ctr" rtl="0">
              <a:lnSpc>
                <a:spcPct val="100000"/>
              </a:lnSpc>
              <a:spcBef>
                <a:spcPts val="0"/>
              </a:spcBef>
              <a:spcAft>
                <a:spcPts val="0"/>
              </a:spcAft>
              <a:buClr>
                <a:schemeClr val="dk1"/>
              </a:buClr>
              <a:buSzPts val="1800"/>
              <a:buFont typeface="Alexandria"/>
              <a:buNone/>
              <a:defRPr sz="1800" b="0" i="0" u="none" strike="noStrike" cap="none">
                <a:solidFill>
                  <a:schemeClr val="dk1"/>
                </a:solidFill>
                <a:latin typeface="Alexandria"/>
                <a:ea typeface="Alexandria"/>
                <a:cs typeface="Alexandria"/>
                <a:sym typeface="Alexandria"/>
              </a:defRPr>
            </a:lvl2pPr>
            <a:lvl3pPr marL="1371600" marR="0" lvl="2" indent="-304800" algn="ctr" rtl="0">
              <a:lnSpc>
                <a:spcPct val="100000"/>
              </a:lnSpc>
              <a:spcBef>
                <a:spcPts val="0"/>
              </a:spcBef>
              <a:spcAft>
                <a:spcPts val="0"/>
              </a:spcAft>
              <a:buClr>
                <a:schemeClr val="dk1"/>
              </a:buClr>
              <a:buSzPts val="1800"/>
              <a:buFont typeface="Alexandria"/>
              <a:buNone/>
              <a:defRPr sz="1800" b="0" i="0" u="none" strike="noStrike" cap="none">
                <a:solidFill>
                  <a:schemeClr val="dk1"/>
                </a:solidFill>
                <a:latin typeface="Alexandria"/>
                <a:ea typeface="Alexandria"/>
                <a:cs typeface="Alexandria"/>
                <a:sym typeface="Alexandria"/>
              </a:defRPr>
            </a:lvl3pPr>
            <a:lvl4pPr marL="1828800" marR="0" lvl="3" indent="-304800" algn="ctr" rtl="0">
              <a:lnSpc>
                <a:spcPct val="100000"/>
              </a:lnSpc>
              <a:spcBef>
                <a:spcPts val="0"/>
              </a:spcBef>
              <a:spcAft>
                <a:spcPts val="0"/>
              </a:spcAft>
              <a:buClr>
                <a:schemeClr val="dk1"/>
              </a:buClr>
              <a:buSzPts val="1800"/>
              <a:buFont typeface="Alexandria"/>
              <a:buNone/>
              <a:defRPr sz="1800" b="0" i="0" u="none" strike="noStrike" cap="none">
                <a:solidFill>
                  <a:schemeClr val="dk1"/>
                </a:solidFill>
                <a:latin typeface="Alexandria"/>
                <a:ea typeface="Alexandria"/>
                <a:cs typeface="Alexandria"/>
                <a:sym typeface="Alexandria"/>
              </a:defRPr>
            </a:lvl4pPr>
            <a:lvl5pPr marL="2286000" marR="0" lvl="4" indent="-304800" algn="ctr" rtl="0">
              <a:lnSpc>
                <a:spcPct val="100000"/>
              </a:lnSpc>
              <a:spcBef>
                <a:spcPts val="0"/>
              </a:spcBef>
              <a:spcAft>
                <a:spcPts val="0"/>
              </a:spcAft>
              <a:buClr>
                <a:schemeClr val="dk1"/>
              </a:buClr>
              <a:buSzPts val="1800"/>
              <a:buFont typeface="Alexandria"/>
              <a:buNone/>
              <a:defRPr sz="1800" b="0" i="0" u="none" strike="noStrike" cap="none">
                <a:solidFill>
                  <a:schemeClr val="dk1"/>
                </a:solidFill>
                <a:latin typeface="Alexandria"/>
                <a:ea typeface="Alexandria"/>
                <a:cs typeface="Alexandria"/>
                <a:sym typeface="Alexandria"/>
              </a:defRPr>
            </a:lvl5pPr>
            <a:lvl6pPr marL="2743200" marR="0" lvl="5" indent="-304800" algn="ctr" rtl="0">
              <a:lnSpc>
                <a:spcPct val="100000"/>
              </a:lnSpc>
              <a:spcBef>
                <a:spcPts val="0"/>
              </a:spcBef>
              <a:spcAft>
                <a:spcPts val="0"/>
              </a:spcAft>
              <a:buClr>
                <a:schemeClr val="dk1"/>
              </a:buClr>
              <a:buSzPts val="1800"/>
              <a:buFont typeface="Alexandria"/>
              <a:buNone/>
              <a:defRPr sz="1800" b="0" i="0" u="none" strike="noStrike" cap="none">
                <a:solidFill>
                  <a:schemeClr val="dk1"/>
                </a:solidFill>
                <a:latin typeface="Alexandria"/>
                <a:ea typeface="Alexandria"/>
                <a:cs typeface="Alexandria"/>
                <a:sym typeface="Alexandria"/>
              </a:defRPr>
            </a:lvl6pPr>
            <a:lvl7pPr marL="3200400" marR="0" lvl="6" indent="-304800" algn="ctr" rtl="0">
              <a:lnSpc>
                <a:spcPct val="100000"/>
              </a:lnSpc>
              <a:spcBef>
                <a:spcPts val="0"/>
              </a:spcBef>
              <a:spcAft>
                <a:spcPts val="0"/>
              </a:spcAft>
              <a:buClr>
                <a:schemeClr val="dk1"/>
              </a:buClr>
              <a:buSzPts val="1800"/>
              <a:buFont typeface="Alexandria"/>
              <a:buNone/>
              <a:defRPr sz="1800" b="0" i="0" u="none" strike="noStrike" cap="none">
                <a:solidFill>
                  <a:schemeClr val="dk1"/>
                </a:solidFill>
                <a:latin typeface="Alexandria"/>
                <a:ea typeface="Alexandria"/>
                <a:cs typeface="Alexandria"/>
                <a:sym typeface="Alexandria"/>
              </a:defRPr>
            </a:lvl7pPr>
            <a:lvl8pPr marL="3657600" marR="0" lvl="7" indent="-304800" algn="ctr" rtl="0">
              <a:lnSpc>
                <a:spcPct val="100000"/>
              </a:lnSpc>
              <a:spcBef>
                <a:spcPts val="0"/>
              </a:spcBef>
              <a:spcAft>
                <a:spcPts val="0"/>
              </a:spcAft>
              <a:buClr>
                <a:schemeClr val="dk1"/>
              </a:buClr>
              <a:buSzPts val="1800"/>
              <a:buFont typeface="Alexandria"/>
              <a:buNone/>
              <a:defRPr sz="1800" b="0" i="0" u="none" strike="noStrike" cap="none">
                <a:solidFill>
                  <a:schemeClr val="dk1"/>
                </a:solidFill>
                <a:latin typeface="Alexandria"/>
                <a:ea typeface="Alexandria"/>
                <a:cs typeface="Alexandria"/>
                <a:sym typeface="Alexandria"/>
              </a:defRPr>
            </a:lvl8pPr>
            <a:lvl9pPr marL="4114800" marR="0" lvl="8" indent="-304800" algn="ctr" rtl="0">
              <a:lnSpc>
                <a:spcPct val="100000"/>
              </a:lnSpc>
              <a:spcBef>
                <a:spcPts val="0"/>
              </a:spcBef>
              <a:spcAft>
                <a:spcPts val="0"/>
              </a:spcAft>
              <a:buClr>
                <a:schemeClr val="dk1"/>
              </a:buClr>
              <a:buSzPts val="1800"/>
              <a:buFont typeface="Alexandria"/>
              <a:buNone/>
              <a:defRPr sz="1800" b="0" i="0" u="none" strike="noStrike" cap="none">
                <a:solidFill>
                  <a:schemeClr val="dk1"/>
                </a:solidFill>
                <a:latin typeface="Alexandria"/>
                <a:ea typeface="Alexandria"/>
                <a:cs typeface="Alexandria"/>
                <a:sym typeface="Alexandria"/>
              </a:defRPr>
            </a:lvl9pPr>
          </a:lstStyle>
          <a:p>
            <a:pPr marL="0" indent="0"/>
            <a:r>
              <a:rPr lang="en" sz="2000" dirty="0">
                <a:latin typeface="Encode Sans Semi Condensed"/>
              </a:rPr>
              <a:t>Belal Aly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2AAEE8D-341A-C24C-0143-685C20F49436}"/>
              </a:ext>
            </a:extLst>
          </p:cNvPr>
          <p:cNvSpPr>
            <a:spLocks noGrp="1"/>
          </p:cNvSpPr>
          <p:nvPr>
            <p:ph type="title"/>
          </p:nvPr>
        </p:nvSpPr>
        <p:spPr/>
        <p:txBody>
          <a:bodyPr/>
          <a:lstStyle/>
          <a:p>
            <a:r>
              <a:rPr lang="en-US" dirty="0"/>
              <a:t>Funnel Current Design</a:t>
            </a:r>
          </a:p>
        </p:txBody>
      </p:sp>
      <p:pic>
        <p:nvPicPr>
          <p:cNvPr id="11" name="Picture 10" descr="A drawing of a pipe&#10;&#10;Description automatically generated">
            <a:extLst>
              <a:ext uri="{FF2B5EF4-FFF2-40B4-BE49-F238E27FC236}">
                <a16:creationId xmlns:a16="http://schemas.microsoft.com/office/drawing/2014/main" id="{319E2387-07E6-53FA-1BC7-F381B7453EEB}"/>
              </a:ext>
            </a:extLst>
          </p:cNvPr>
          <p:cNvPicPr>
            <a:picLocks noChangeAspect="1"/>
          </p:cNvPicPr>
          <p:nvPr/>
        </p:nvPicPr>
        <p:blipFill>
          <a:blip r:embed="rId2"/>
          <a:stretch>
            <a:fillRect/>
          </a:stretch>
        </p:blipFill>
        <p:spPr>
          <a:xfrm>
            <a:off x="1342004" y="1286612"/>
            <a:ext cx="6459991" cy="3100955"/>
          </a:xfrm>
          <a:prstGeom prst="rect">
            <a:avLst/>
          </a:prstGeom>
        </p:spPr>
      </p:pic>
      <p:sp>
        <p:nvSpPr>
          <p:cNvPr id="12" name="Oval 11">
            <a:extLst>
              <a:ext uri="{FF2B5EF4-FFF2-40B4-BE49-F238E27FC236}">
                <a16:creationId xmlns:a16="http://schemas.microsoft.com/office/drawing/2014/main" id="{D44265AD-0265-4AFD-EECC-4B53AB0335B2}"/>
              </a:ext>
            </a:extLst>
          </p:cNvPr>
          <p:cNvSpPr/>
          <p:nvPr/>
        </p:nvSpPr>
        <p:spPr>
          <a:xfrm>
            <a:off x="2265588" y="2061482"/>
            <a:ext cx="163286" cy="109197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DDF14E5-6022-A91D-CF13-E182246C5279}"/>
              </a:ext>
            </a:extLst>
          </p:cNvPr>
          <p:cNvSpPr/>
          <p:nvPr/>
        </p:nvSpPr>
        <p:spPr>
          <a:xfrm>
            <a:off x="4255632" y="2495210"/>
            <a:ext cx="193901" cy="68375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87D1FEB6-5B99-D5C5-686F-11EFE7742E29}"/>
              </a:ext>
            </a:extLst>
          </p:cNvPr>
          <p:cNvCxnSpPr/>
          <p:nvPr/>
        </p:nvCxnSpPr>
        <p:spPr>
          <a:xfrm flipV="1">
            <a:off x="4388302" y="1949224"/>
            <a:ext cx="250031" cy="5204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B151493-F195-2D6D-A8EF-FA24F314185F}"/>
              </a:ext>
            </a:extLst>
          </p:cNvPr>
          <p:cNvCxnSpPr>
            <a:cxnSpLocks/>
          </p:cNvCxnSpPr>
          <p:nvPr/>
        </p:nvCxnSpPr>
        <p:spPr>
          <a:xfrm flipV="1">
            <a:off x="2388052" y="1796142"/>
            <a:ext cx="367391" cy="392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31486BF-D17B-C60D-49B9-4CA396E12BE7}"/>
              </a:ext>
            </a:extLst>
          </p:cNvPr>
          <p:cNvSpPr txBox="1"/>
          <p:nvPr/>
        </p:nvSpPr>
        <p:spPr>
          <a:xfrm>
            <a:off x="2714625" y="1592036"/>
            <a:ext cx="36739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R</a:t>
            </a:r>
          </a:p>
        </p:txBody>
      </p:sp>
      <p:sp>
        <p:nvSpPr>
          <p:cNvPr id="17" name="TextBox 16">
            <a:extLst>
              <a:ext uri="{FF2B5EF4-FFF2-40B4-BE49-F238E27FC236}">
                <a16:creationId xmlns:a16="http://schemas.microsoft.com/office/drawing/2014/main" id="{6435AFC9-6FA1-A0FA-034C-34D06EBF2ED9}"/>
              </a:ext>
            </a:extLst>
          </p:cNvPr>
          <p:cNvSpPr txBox="1"/>
          <p:nvPr/>
        </p:nvSpPr>
        <p:spPr>
          <a:xfrm>
            <a:off x="4572000" y="1683884"/>
            <a:ext cx="36739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r</a:t>
            </a:r>
          </a:p>
        </p:txBody>
      </p:sp>
    </p:spTree>
    <p:extLst>
      <p:ext uri="{BB962C8B-B14F-4D97-AF65-F5344CB8AC3E}">
        <p14:creationId xmlns:p14="http://schemas.microsoft.com/office/powerpoint/2010/main" val="41737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2AAEE8D-341A-C24C-0143-685C20F49436}"/>
              </a:ext>
            </a:extLst>
          </p:cNvPr>
          <p:cNvSpPr>
            <a:spLocks noGrp="1"/>
          </p:cNvSpPr>
          <p:nvPr>
            <p:ph type="title"/>
          </p:nvPr>
        </p:nvSpPr>
        <p:spPr>
          <a:xfrm>
            <a:off x="720000" y="189891"/>
            <a:ext cx="7704000" cy="572700"/>
          </a:xfrm>
        </p:spPr>
        <p:txBody>
          <a:bodyPr/>
          <a:lstStyle/>
          <a:p>
            <a:r>
              <a:rPr lang="en-US" dirty="0"/>
              <a:t>Funnel Simulation</a:t>
            </a:r>
          </a:p>
        </p:txBody>
      </p:sp>
      <p:pic>
        <p:nvPicPr>
          <p:cNvPr id="2" name="Picture 1" descr="A screenshot of a computer&#10;&#10;Description automatically generated">
            <a:extLst>
              <a:ext uri="{FF2B5EF4-FFF2-40B4-BE49-F238E27FC236}">
                <a16:creationId xmlns:a16="http://schemas.microsoft.com/office/drawing/2014/main" id="{F1AE9A50-3E29-ED8D-CF93-3343F410EBE6}"/>
              </a:ext>
            </a:extLst>
          </p:cNvPr>
          <p:cNvPicPr>
            <a:picLocks noChangeAspect="1"/>
          </p:cNvPicPr>
          <p:nvPr/>
        </p:nvPicPr>
        <p:blipFill>
          <a:blip r:embed="rId2"/>
          <a:stretch>
            <a:fillRect/>
          </a:stretch>
        </p:blipFill>
        <p:spPr>
          <a:xfrm>
            <a:off x="3992146" y="1583624"/>
            <a:ext cx="4580693" cy="2365169"/>
          </a:xfrm>
          <a:prstGeom prst="rect">
            <a:avLst/>
          </a:prstGeom>
        </p:spPr>
      </p:pic>
      <p:pic>
        <p:nvPicPr>
          <p:cNvPr id="5" name="Picture 4" descr="A computer screen shot of a colorful box&#10;&#10;Description automatically generated">
            <a:extLst>
              <a:ext uri="{FF2B5EF4-FFF2-40B4-BE49-F238E27FC236}">
                <a16:creationId xmlns:a16="http://schemas.microsoft.com/office/drawing/2014/main" id="{6569D5B1-0F34-40F4-5B71-F5C3A1BF9A3D}"/>
              </a:ext>
            </a:extLst>
          </p:cNvPr>
          <p:cNvPicPr>
            <a:picLocks noChangeAspect="1"/>
          </p:cNvPicPr>
          <p:nvPr/>
        </p:nvPicPr>
        <p:blipFill>
          <a:blip r:embed="rId3"/>
          <a:stretch>
            <a:fillRect/>
          </a:stretch>
        </p:blipFill>
        <p:spPr>
          <a:xfrm>
            <a:off x="423930" y="809901"/>
            <a:ext cx="3326501" cy="1761849"/>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BD66CCC5-4FC8-FE3B-20DE-1363EAA2E404}"/>
              </a:ext>
            </a:extLst>
          </p:cNvPr>
          <p:cNvPicPr>
            <a:picLocks noChangeAspect="1"/>
          </p:cNvPicPr>
          <p:nvPr/>
        </p:nvPicPr>
        <p:blipFill>
          <a:blip r:embed="rId4"/>
          <a:stretch>
            <a:fillRect/>
          </a:stretch>
        </p:blipFill>
        <p:spPr>
          <a:xfrm>
            <a:off x="423930" y="2808183"/>
            <a:ext cx="3326501" cy="1978625"/>
          </a:xfrm>
          <a:prstGeom prst="rect">
            <a:avLst/>
          </a:prstGeom>
        </p:spPr>
      </p:pic>
      <p:sp>
        <p:nvSpPr>
          <p:cNvPr id="3" name="Oval 2">
            <a:extLst>
              <a:ext uri="{FF2B5EF4-FFF2-40B4-BE49-F238E27FC236}">
                <a16:creationId xmlns:a16="http://schemas.microsoft.com/office/drawing/2014/main" id="{BA7E50F3-3643-5EEC-C72B-F9B188591A36}"/>
              </a:ext>
            </a:extLst>
          </p:cNvPr>
          <p:cNvSpPr/>
          <p:nvPr/>
        </p:nvSpPr>
        <p:spPr>
          <a:xfrm>
            <a:off x="7193883" y="2705100"/>
            <a:ext cx="404685" cy="35242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EB2C897-E050-611C-A49F-3A7583DF1064}"/>
              </a:ext>
            </a:extLst>
          </p:cNvPr>
          <p:cNvSpPr txBox="1"/>
          <p:nvPr/>
        </p:nvSpPr>
        <p:spPr>
          <a:xfrm>
            <a:off x="7215186" y="2397323"/>
            <a:ext cx="931069" cy="307777"/>
          </a:xfrm>
          <a:prstGeom prst="rect">
            <a:avLst/>
          </a:prstGeom>
          <a:noFill/>
        </p:spPr>
        <p:txBody>
          <a:bodyPr wrap="square" rtlCol="0">
            <a:spAutoFit/>
          </a:bodyPr>
          <a:lstStyle/>
          <a:p>
            <a:r>
              <a:rPr lang="en-US" dirty="0"/>
              <a:t>18.5 m/s</a:t>
            </a:r>
          </a:p>
        </p:txBody>
      </p:sp>
      <p:sp>
        <p:nvSpPr>
          <p:cNvPr id="12" name="Oval 11">
            <a:extLst>
              <a:ext uri="{FF2B5EF4-FFF2-40B4-BE49-F238E27FC236}">
                <a16:creationId xmlns:a16="http://schemas.microsoft.com/office/drawing/2014/main" id="{60A72A4B-2DF1-25B8-B370-8757320D82DB}"/>
              </a:ext>
            </a:extLst>
          </p:cNvPr>
          <p:cNvSpPr/>
          <p:nvPr/>
        </p:nvSpPr>
        <p:spPr>
          <a:xfrm>
            <a:off x="4085162" y="2676525"/>
            <a:ext cx="404685" cy="35242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C573D7E-C391-E31B-E2BC-59C8EE78AD8E}"/>
              </a:ext>
            </a:extLst>
          </p:cNvPr>
          <p:cNvSpPr txBox="1"/>
          <p:nvPr/>
        </p:nvSpPr>
        <p:spPr>
          <a:xfrm>
            <a:off x="4106465" y="2368748"/>
            <a:ext cx="931069" cy="307777"/>
          </a:xfrm>
          <a:prstGeom prst="rect">
            <a:avLst/>
          </a:prstGeom>
          <a:noFill/>
        </p:spPr>
        <p:txBody>
          <a:bodyPr wrap="square" rtlCol="0">
            <a:spAutoFit/>
          </a:bodyPr>
          <a:lstStyle/>
          <a:p>
            <a:r>
              <a:rPr lang="en-US" dirty="0"/>
              <a:t>15 m/s</a:t>
            </a:r>
          </a:p>
        </p:txBody>
      </p:sp>
    </p:spTree>
    <p:extLst>
      <p:ext uri="{BB962C8B-B14F-4D97-AF65-F5344CB8AC3E}">
        <p14:creationId xmlns:p14="http://schemas.microsoft.com/office/powerpoint/2010/main" val="87237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9A80D-1530-46FC-95CE-58567CB3032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C5269B0-A75F-6122-69D5-7535997A60DE}"/>
              </a:ext>
            </a:extLst>
          </p:cNvPr>
          <p:cNvSpPr>
            <a:spLocks noGrp="1"/>
          </p:cNvSpPr>
          <p:nvPr>
            <p:ph type="title"/>
          </p:nvPr>
        </p:nvSpPr>
        <p:spPr>
          <a:xfrm>
            <a:off x="720000" y="189891"/>
            <a:ext cx="7704000" cy="572700"/>
          </a:xfrm>
        </p:spPr>
        <p:txBody>
          <a:bodyPr/>
          <a:lstStyle/>
          <a:p>
            <a:r>
              <a:rPr lang="en-US" dirty="0"/>
              <a:t>Flow Simulation Through Funnel</a:t>
            </a:r>
          </a:p>
        </p:txBody>
      </p:sp>
      <p:pic>
        <p:nvPicPr>
          <p:cNvPr id="1026" name="Picture 2">
            <a:extLst>
              <a:ext uri="{FF2B5EF4-FFF2-40B4-BE49-F238E27FC236}">
                <a16:creationId xmlns:a16="http://schemas.microsoft.com/office/drawing/2014/main" id="{6B0482D2-3C01-5B14-A801-2D9B64225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179" y="1232079"/>
            <a:ext cx="4691641" cy="25152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225788-CC99-61D3-867B-6C2049F64FE5}"/>
              </a:ext>
            </a:extLst>
          </p:cNvPr>
          <p:cNvSpPr txBox="1"/>
          <p:nvPr/>
        </p:nvSpPr>
        <p:spPr>
          <a:xfrm>
            <a:off x="2226179" y="4018208"/>
            <a:ext cx="4691641" cy="307777"/>
          </a:xfrm>
          <a:prstGeom prst="rect">
            <a:avLst/>
          </a:prstGeom>
          <a:noFill/>
        </p:spPr>
        <p:txBody>
          <a:bodyPr wrap="square" rtlCol="0">
            <a:spAutoFit/>
          </a:bodyPr>
          <a:lstStyle/>
          <a:p>
            <a:pPr algn="ctr"/>
            <a:r>
              <a:rPr lang="en-US" dirty="0"/>
              <a:t>Slope = 1/2</a:t>
            </a:r>
          </a:p>
        </p:txBody>
      </p:sp>
    </p:spTree>
    <p:extLst>
      <p:ext uri="{BB962C8B-B14F-4D97-AF65-F5344CB8AC3E}">
        <p14:creationId xmlns:p14="http://schemas.microsoft.com/office/powerpoint/2010/main" val="3071404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6761F-0B9A-6215-4127-ED1874F21E8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2880ACD-55B2-2E46-062C-30A8D28DB75B}"/>
              </a:ext>
            </a:extLst>
          </p:cNvPr>
          <p:cNvSpPr>
            <a:spLocks noGrp="1"/>
          </p:cNvSpPr>
          <p:nvPr>
            <p:ph type="title"/>
          </p:nvPr>
        </p:nvSpPr>
        <p:spPr/>
        <p:txBody>
          <a:bodyPr/>
          <a:lstStyle/>
          <a:p>
            <a:r>
              <a:rPr lang="en-US" dirty="0"/>
              <a:t>Funnel Current Design</a:t>
            </a:r>
          </a:p>
        </p:txBody>
      </p:sp>
      <p:pic>
        <p:nvPicPr>
          <p:cNvPr id="11" name="Picture 10" descr="A drawing of a pipe&#10;&#10;Description automatically generated">
            <a:extLst>
              <a:ext uri="{FF2B5EF4-FFF2-40B4-BE49-F238E27FC236}">
                <a16:creationId xmlns:a16="http://schemas.microsoft.com/office/drawing/2014/main" id="{416DA8B8-F5ED-90A1-4ED3-62C5C4E01313}"/>
              </a:ext>
            </a:extLst>
          </p:cNvPr>
          <p:cNvPicPr>
            <a:picLocks noChangeAspect="1"/>
          </p:cNvPicPr>
          <p:nvPr/>
        </p:nvPicPr>
        <p:blipFill>
          <a:blip r:embed="rId2"/>
          <a:stretch>
            <a:fillRect/>
          </a:stretch>
        </p:blipFill>
        <p:spPr>
          <a:xfrm>
            <a:off x="720000" y="1619490"/>
            <a:ext cx="4446212" cy="2134292"/>
          </a:xfrm>
          <a:prstGeom prst="rect">
            <a:avLst/>
          </a:prstGeom>
        </p:spPr>
      </p:pic>
      <p:sp>
        <p:nvSpPr>
          <p:cNvPr id="12" name="Oval 11">
            <a:extLst>
              <a:ext uri="{FF2B5EF4-FFF2-40B4-BE49-F238E27FC236}">
                <a16:creationId xmlns:a16="http://schemas.microsoft.com/office/drawing/2014/main" id="{A0EC853B-3B54-63AF-D438-173D8AF89B1C}"/>
              </a:ext>
            </a:extLst>
          </p:cNvPr>
          <p:cNvSpPr/>
          <p:nvPr/>
        </p:nvSpPr>
        <p:spPr>
          <a:xfrm>
            <a:off x="1342005" y="2159358"/>
            <a:ext cx="122464" cy="78561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ED6899F-622D-DBF1-4FB7-9800246745E1}"/>
              </a:ext>
            </a:extLst>
          </p:cNvPr>
          <p:cNvSpPr/>
          <p:nvPr/>
        </p:nvSpPr>
        <p:spPr>
          <a:xfrm>
            <a:off x="2718157" y="2375007"/>
            <a:ext cx="163286" cy="56996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B22C120B-5026-BD8A-59A3-B77A3C4ED7D2}"/>
              </a:ext>
            </a:extLst>
          </p:cNvPr>
          <p:cNvCxnSpPr>
            <a:cxnSpLocks/>
          </p:cNvCxnSpPr>
          <p:nvPr/>
        </p:nvCxnSpPr>
        <p:spPr>
          <a:xfrm flipV="1">
            <a:off x="2801710" y="1893740"/>
            <a:ext cx="250031" cy="5204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73E7392-65DD-96AE-149D-5253D531BE85}"/>
              </a:ext>
            </a:extLst>
          </p:cNvPr>
          <p:cNvCxnSpPr>
            <a:cxnSpLocks/>
          </p:cNvCxnSpPr>
          <p:nvPr/>
        </p:nvCxnSpPr>
        <p:spPr>
          <a:xfrm flipV="1">
            <a:off x="1464469" y="1731748"/>
            <a:ext cx="367391" cy="392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B6114CF-2C76-7B67-EBED-15FE43637555}"/>
              </a:ext>
            </a:extLst>
          </p:cNvPr>
          <p:cNvSpPr txBox="1"/>
          <p:nvPr/>
        </p:nvSpPr>
        <p:spPr>
          <a:xfrm>
            <a:off x="1791042" y="1527642"/>
            <a:ext cx="36739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R</a:t>
            </a:r>
          </a:p>
        </p:txBody>
      </p:sp>
      <p:sp>
        <p:nvSpPr>
          <p:cNvPr id="17" name="TextBox 16">
            <a:extLst>
              <a:ext uri="{FF2B5EF4-FFF2-40B4-BE49-F238E27FC236}">
                <a16:creationId xmlns:a16="http://schemas.microsoft.com/office/drawing/2014/main" id="{5B9E269D-A4B7-E70F-C9F8-6A7A38304275}"/>
              </a:ext>
            </a:extLst>
          </p:cNvPr>
          <p:cNvSpPr txBox="1"/>
          <p:nvPr/>
        </p:nvSpPr>
        <p:spPr>
          <a:xfrm>
            <a:off x="2985408" y="1628400"/>
            <a:ext cx="36739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r</a:t>
            </a:r>
          </a:p>
        </p:txBody>
      </p:sp>
      <p:sp>
        <p:nvSpPr>
          <p:cNvPr id="2" name="TextBox 1">
            <a:extLst>
              <a:ext uri="{FF2B5EF4-FFF2-40B4-BE49-F238E27FC236}">
                <a16:creationId xmlns:a16="http://schemas.microsoft.com/office/drawing/2014/main" id="{7F752A8A-CCEC-CF0E-1E83-75CA5EC2BE31}"/>
              </a:ext>
            </a:extLst>
          </p:cNvPr>
          <p:cNvSpPr txBox="1"/>
          <p:nvPr/>
        </p:nvSpPr>
        <p:spPr>
          <a:xfrm>
            <a:off x="5575815" y="1651602"/>
            <a:ext cx="3344214" cy="1169551"/>
          </a:xfrm>
          <a:prstGeom prst="rect">
            <a:avLst/>
          </a:prstGeom>
          <a:noFill/>
        </p:spPr>
        <p:txBody>
          <a:bodyPr wrap="square" rtlCol="0">
            <a:spAutoFit/>
          </a:bodyPr>
          <a:lstStyle/>
          <a:p>
            <a:r>
              <a:rPr lang="en-US" dirty="0"/>
              <a:t>3D printer build height max is 400mm.</a:t>
            </a:r>
          </a:p>
          <a:p>
            <a:endParaRPr lang="en-US" dirty="0"/>
          </a:p>
          <a:p>
            <a:endParaRPr lang="en-US" dirty="0"/>
          </a:p>
          <a:p>
            <a:r>
              <a:rPr lang="en-US" dirty="0"/>
              <a:t>The lengths had to be adjusted with the same slopes and proportions.</a:t>
            </a:r>
          </a:p>
        </p:txBody>
      </p:sp>
    </p:spTree>
    <p:extLst>
      <p:ext uri="{BB962C8B-B14F-4D97-AF65-F5344CB8AC3E}">
        <p14:creationId xmlns:p14="http://schemas.microsoft.com/office/powerpoint/2010/main" val="2927569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95493F-CE21-51FA-E730-E85E300D8549}"/>
              </a:ext>
            </a:extLst>
          </p:cNvPr>
          <p:cNvSpPr>
            <a:spLocks noGrp="1"/>
          </p:cNvSpPr>
          <p:nvPr>
            <p:ph type="subTitle" idx="2"/>
          </p:nvPr>
        </p:nvSpPr>
        <p:spPr>
          <a:xfrm>
            <a:off x="1195862" y="1735987"/>
            <a:ext cx="2867100" cy="1945426"/>
          </a:xfrm>
        </p:spPr>
        <p:txBody>
          <a:bodyPr/>
          <a:lstStyle/>
          <a:p>
            <a:pPr algn="l"/>
            <a:r>
              <a:rPr lang="en-US" sz="1600" dirty="0"/>
              <a:t>	By keeping the dimensions ratio the same, the model (M) and full scale (F) will experience the same Forces over time</a:t>
            </a:r>
          </a:p>
        </p:txBody>
      </p:sp>
      <p:sp>
        <p:nvSpPr>
          <p:cNvPr id="4" name="Subtitle 3">
            <a:extLst>
              <a:ext uri="{FF2B5EF4-FFF2-40B4-BE49-F238E27FC236}">
                <a16:creationId xmlns:a16="http://schemas.microsoft.com/office/drawing/2014/main" id="{D736ED9A-A017-D0CE-B5A8-0BA2CF474765}"/>
              </a:ext>
            </a:extLst>
          </p:cNvPr>
          <p:cNvSpPr>
            <a:spLocks noGrp="1"/>
          </p:cNvSpPr>
          <p:nvPr>
            <p:ph type="subTitle" idx="3"/>
          </p:nvPr>
        </p:nvSpPr>
        <p:spPr/>
        <p:txBody>
          <a:bodyPr/>
          <a:lstStyle/>
          <a:p>
            <a:endParaRPr lang="en-US"/>
          </a:p>
        </p:txBody>
      </p:sp>
      <p:sp>
        <p:nvSpPr>
          <p:cNvPr id="6" name="Subtitle 5">
            <a:extLst>
              <a:ext uri="{FF2B5EF4-FFF2-40B4-BE49-F238E27FC236}">
                <a16:creationId xmlns:a16="http://schemas.microsoft.com/office/drawing/2014/main" id="{2E4EF9AB-566F-597F-3604-A8278669B51C}"/>
              </a:ext>
            </a:extLst>
          </p:cNvPr>
          <p:cNvSpPr>
            <a:spLocks noGrp="1"/>
          </p:cNvSpPr>
          <p:nvPr>
            <p:ph type="subTitle" idx="5"/>
          </p:nvPr>
        </p:nvSpPr>
        <p:spPr/>
        <p:txBody>
          <a:bodyPr/>
          <a:lstStyle/>
          <a:p>
            <a:endParaRPr lang="en-US"/>
          </a:p>
        </p:txBody>
      </p:sp>
      <p:sp>
        <p:nvSpPr>
          <p:cNvPr id="7" name="Title 6">
            <a:extLst>
              <a:ext uri="{FF2B5EF4-FFF2-40B4-BE49-F238E27FC236}">
                <a16:creationId xmlns:a16="http://schemas.microsoft.com/office/drawing/2014/main" id="{6A5D5552-A5A6-A005-396A-27FC06491FBA}"/>
              </a:ext>
            </a:extLst>
          </p:cNvPr>
          <p:cNvSpPr>
            <a:spLocks noGrp="1"/>
          </p:cNvSpPr>
          <p:nvPr>
            <p:ph type="title"/>
          </p:nvPr>
        </p:nvSpPr>
        <p:spPr/>
        <p:txBody>
          <a:bodyPr/>
          <a:lstStyle/>
          <a:p>
            <a:r>
              <a:rPr lang="en-US" dirty="0"/>
              <a:t>Froude Laws of scaling</a:t>
            </a:r>
          </a:p>
        </p:txBody>
      </p:sp>
      <p:sp>
        <p:nvSpPr>
          <p:cNvPr id="10" name="Subtitle 9">
            <a:extLst>
              <a:ext uri="{FF2B5EF4-FFF2-40B4-BE49-F238E27FC236}">
                <a16:creationId xmlns:a16="http://schemas.microsoft.com/office/drawing/2014/main" id="{7D75CBF6-E1C4-0EA2-E9ED-4954C7755D06}"/>
              </a:ext>
            </a:extLst>
          </p:cNvPr>
          <p:cNvSpPr>
            <a:spLocks noGrp="1"/>
          </p:cNvSpPr>
          <p:nvPr>
            <p:ph type="subTitle" idx="8"/>
          </p:nvPr>
        </p:nvSpPr>
        <p:spPr/>
        <p:txBody>
          <a:bodyPr/>
          <a:lstStyle/>
          <a:p>
            <a:endParaRPr lang="en-US"/>
          </a:p>
        </p:txBody>
      </p:sp>
      <p:pic>
        <p:nvPicPr>
          <p:cNvPr id="2050" name="Picture 2">
            <a:extLst>
              <a:ext uri="{FF2B5EF4-FFF2-40B4-BE49-F238E27FC236}">
                <a16:creationId xmlns:a16="http://schemas.microsoft.com/office/drawing/2014/main" id="{AA7C5A28-68ED-5043-F02C-66560F864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7528" y="1448348"/>
            <a:ext cx="3514118" cy="2818851"/>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2B06DBDF-6338-5E46-EAB6-F74B46370B22}"/>
              </a:ext>
            </a:extLst>
          </p:cNvPr>
          <p:cNvSpPr/>
          <p:nvPr/>
        </p:nvSpPr>
        <p:spPr>
          <a:xfrm>
            <a:off x="4757528" y="2500313"/>
            <a:ext cx="466935" cy="3619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709516A-DA6B-6E28-60D0-1DF4D1C70327}"/>
              </a:ext>
            </a:extLst>
          </p:cNvPr>
          <p:cNvSpPr/>
          <p:nvPr/>
        </p:nvSpPr>
        <p:spPr>
          <a:xfrm>
            <a:off x="4757527" y="3553562"/>
            <a:ext cx="466935" cy="3619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ACECCB1-E288-A93E-EA66-A254DAACF438}"/>
              </a:ext>
            </a:extLst>
          </p:cNvPr>
          <p:cNvSpPr/>
          <p:nvPr/>
        </p:nvSpPr>
        <p:spPr>
          <a:xfrm>
            <a:off x="4757528" y="1852874"/>
            <a:ext cx="466935" cy="3619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924E2A3-8C91-E978-4FCA-28AC266E33B5}"/>
              </a:ext>
            </a:extLst>
          </p:cNvPr>
          <p:cNvCxnSpPr/>
          <p:nvPr/>
        </p:nvCxnSpPr>
        <p:spPr>
          <a:xfrm flipH="1">
            <a:off x="7215188" y="2708700"/>
            <a:ext cx="614362"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97724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812D2-82B3-F392-7DAC-3E021FBF7E2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6B0A576-CD49-439B-930C-1C054DCA708A}"/>
              </a:ext>
            </a:extLst>
          </p:cNvPr>
          <p:cNvSpPr>
            <a:spLocks noGrp="1"/>
          </p:cNvSpPr>
          <p:nvPr>
            <p:ph type="title"/>
          </p:nvPr>
        </p:nvSpPr>
        <p:spPr/>
        <p:txBody>
          <a:bodyPr/>
          <a:lstStyle/>
          <a:p>
            <a:r>
              <a:rPr lang="en-US" dirty="0"/>
              <a:t>WGA Current Design</a:t>
            </a:r>
          </a:p>
        </p:txBody>
      </p:sp>
      <p:pic>
        <p:nvPicPr>
          <p:cNvPr id="4" name="Picture 3">
            <a:extLst>
              <a:ext uri="{FF2B5EF4-FFF2-40B4-BE49-F238E27FC236}">
                <a16:creationId xmlns:a16="http://schemas.microsoft.com/office/drawing/2014/main" id="{5B196485-36CA-9E6D-85DC-97D08E845F30}"/>
              </a:ext>
            </a:extLst>
          </p:cNvPr>
          <p:cNvPicPr>
            <a:picLocks noChangeAspect="1"/>
          </p:cNvPicPr>
          <p:nvPr/>
        </p:nvPicPr>
        <p:blipFill>
          <a:blip r:embed="rId2"/>
          <a:stretch>
            <a:fillRect/>
          </a:stretch>
        </p:blipFill>
        <p:spPr>
          <a:xfrm>
            <a:off x="3914774" y="1335790"/>
            <a:ext cx="4729506" cy="2983798"/>
          </a:xfrm>
          <a:prstGeom prst="rect">
            <a:avLst/>
          </a:prstGeom>
        </p:spPr>
      </p:pic>
      <p:sp>
        <p:nvSpPr>
          <p:cNvPr id="6" name="Subtitle 2">
            <a:extLst>
              <a:ext uri="{FF2B5EF4-FFF2-40B4-BE49-F238E27FC236}">
                <a16:creationId xmlns:a16="http://schemas.microsoft.com/office/drawing/2014/main" id="{0FE92C1C-AEDD-A1E4-6253-6E0703DD0352}"/>
              </a:ext>
            </a:extLst>
          </p:cNvPr>
          <p:cNvSpPr txBox="1">
            <a:spLocks/>
          </p:cNvSpPr>
          <p:nvPr/>
        </p:nvSpPr>
        <p:spPr>
          <a:xfrm>
            <a:off x="499720" y="1978875"/>
            <a:ext cx="2867100" cy="19454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400"/>
              <a:buFont typeface="Alexandria"/>
              <a:buNone/>
              <a:defRPr sz="1200" b="0" i="0" u="none" strike="noStrike" cap="none">
                <a:solidFill>
                  <a:schemeClr val="dk1"/>
                </a:solidFill>
                <a:latin typeface="Alexandria"/>
                <a:ea typeface="Alexandria"/>
                <a:cs typeface="Alexandria"/>
                <a:sym typeface="Alexandria"/>
              </a:defRPr>
            </a:lvl1pPr>
            <a:lvl2pPr marL="914400" marR="0" lvl="1"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2pPr>
            <a:lvl3pPr marL="1371600" marR="0" lvl="2"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3pPr>
            <a:lvl4pPr marL="1828800" marR="0" lvl="3"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4pPr>
            <a:lvl5pPr marL="2286000" marR="0" lvl="4"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5pPr>
            <a:lvl6pPr marL="2743200" marR="0" lvl="5"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6pPr>
            <a:lvl7pPr marL="3200400" marR="0" lvl="6"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7pPr>
            <a:lvl8pPr marL="3657600" marR="0" lvl="7"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8pPr>
            <a:lvl9pPr marL="4114800" marR="0" lvl="8"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9pPr>
          </a:lstStyle>
          <a:p>
            <a:pPr algn="l"/>
            <a:r>
              <a:rPr lang="en-US" sz="1600" dirty="0"/>
              <a:t>	Through holes have 4mm diameter and are 4mm away from the edge of the WGA</a:t>
            </a:r>
          </a:p>
        </p:txBody>
      </p:sp>
    </p:spTree>
    <p:extLst>
      <p:ext uri="{BB962C8B-B14F-4D97-AF65-F5344CB8AC3E}">
        <p14:creationId xmlns:p14="http://schemas.microsoft.com/office/powerpoint/2010/main" val="3884034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85C6F-9B54-31F4-5984-167B5998BDD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A60734D-A12D-E709-1F61-D1600DAFB237}"/>
              </a:ext>
            </a:extLst>
          </p:cNvPr>
          <p:cNvSpPr>
            <a:spLocks noGrp="1"/>
          </p:cNvSpPr>
          <p:nvPr>
            <p:ph type="title"/>
          </p:nvPr>
        </p:nvSpPr>
        <p:spPr/>
        <p:txBody>
          <a:bodyPr/>
          <a:lstStyle/>
          <a:p>
            <a:r>
              <a:rPr lang="en-US" dirty="0"/>
              <a:t>Shaft Holder Design</a:t>
            </a:r>
          </a:p>
        </p:txBody>
      </p:sp>
      <p:pic>
        <p:nvPicPr>
          <p:cNvPr id="3074" name="Picture 2">
            <a:extLst>
              <a:ext uri="{FF2B5EF4-FFF2-40B4-BE49-F238E27FC236}">
                <a16:creationId xmlns:a16="http://schemas.microsoft.com/office/drawing/2014/main" id="{EC01C066-ADF2-6425-FE95-9723E8AB7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918" y="1504949"/>
            <a:ext cx="2656542" cy="21336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6B43684-A5EB-12F5-402D-C066E0C21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541" y="1404936"/>
            <a:ext cx="2410387" cy="22764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314593EB-F534-2F85-02A1-8133B64F03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912" y="1895475"/>
            <a:ext cx="1696176" cy="1743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DA4422-64CF-8114-4578-EBAEA38E70EC}"/>
              </a:ext>
            </a:extLst>
          </p:cNvPr>
          <p:cNvSpPr txBox="1"/>
          <p:nvPr/>
        </p:nvSpPr>
        <p:spPr>
          <a:xfrm>
            <a:off x="1250122" y="1148522"/>
            <a:ext cx="6718852" cy="307777"/>
          </a:xfrm>
          <a:prstGeom prst="rect">
            <a:avLst/>
          </a:prstGeom>
          <a:noFill/>
        </p:spPr>
        <p:txBody>
          <a:bodyPr wrap="square" rtlCol="0">
            <a:spAutoFit/>
          </a:bodyPr>
          <a:lstStyle/>
          <a:p>
            <a:r>
              <a:rPr lang="en-US" dirty="0"/>
              <a:t>      Old design	              			          New design</a:t>
            </a:r>
          </a:p>
        </p:txBody>
      </p:sp>
    </p:spTree>
    <p:extLst>
      <p:ext uri="{BB962C8B-B14F-4D97-AF65-F5344CB8AC3E}">
        <p14:creationId xmlns:p14="http://schemas.microsoft.com/office/powerpoint/2010/main" val="3462237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40E08-1730-1FA0-D439-155CB826BF8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147B418-65D3-724C-0465-BF3ABEC57B82}"/>
              </a:ext>
            </a:extLst>
          </p:cNvPr>
          <p:cNvSpPr>
            <a:spLocks noGrp="1"/>
          </p:cNvSpPr>
          <p:nvPr>
            <p:ph type="title"/>
          </p:nvPr>
        </p:nvSpPr>
        <p:spPr/>
        <p:txBody>
          <a:bodyPr/>
          <a:lstStyle/>
          <a:p>
            <a:r>
              <a:rPr lang="en-US" dirty="0"/>
              <a:t>Blade Design</a:t>
            </a:r>
          </a:p>
        </p:txBody>
      </p:sp>
      <p:pic>
        <p:nvPicPr>
          <p:cNvPr id="1026" name="Picture 2">
            <a:extLst>
              <a:ext uri="{FF2B5EF4-FFF2-40B4-BE49-F238E27FC236}">
                <a16:creationId xmlns:a16="http://schemas.microsoft.com/office/drawing/2014/main" id="{3F384ED6-B20C-5600-B6D8-BC073D070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2" y="1180429"/>
            <a:ext cx="4295775" cy="2533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EADECB-8DB1-0E90-D930-5231EFEE7CFC}"/>
              </a:ext>
            </a:extLst>
          </p:cNvPr>
          <p:cNvSpPr txBox="1"/>
          <p:nvPr/>
        </p:nvSpPr>
        <p:spPr>
          <a:xfrm>
            <a:off x="1708226" y="3752045"/>
            <a:ext cx="5727545" cy="830997"/>
          </a:xfrm>
          <a:prstGeom prst="rect">
            <a:avLst/>
          </a:prstGeom>
          <a:noFill/>
        </p:spPr>
        <p:txBody>
          <a:bodyPr wrap="square" rtlCol="0">
            <a:spAutoFit/>
          </a:bodyPr>
          <a:lstStyle/>
          <a:p>
            <a:pPr algn="ctr"/>
            <a:r>
              <a:rPr lang="en-US" sz="1600" dirty="0">
                <a:solidFill>
                  <a:schemeClr val="dk1"/>
                </a:solidFill>
                <a:latin typeface="Alexandria"/>
                <a:cs typeface="Alexandria"/>
                <a:sym typeface="Alexandria"/>
              </a:rPr>
              <a:t>164 mm (length) + 5 mm x2 (clearance) + 8 mm x2 (shaft holders) + 4 mm x2 (cross-section) = 200 mm total length of the Shaft</a:t>
            </a:r>
          </a:p>
        </p:txBody>
      </p:sp>
    </p:spTree>
    <p:extLst>
      <p:ext uri="{BB962C8B-B14F-4D97-AF65-F5344CB8AC3E}">
        <p14:creationId xmlns:p14="http://schemas.microsoft.com/office/powerpoint/2010/main" val="3801967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DDE32-0206-4840-58D4-16228F33E96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91A655F-9AB1-C3F3-6373-FB28D51EE58E}"/>
              </a:ext>
            </a:extLst>
          </p:cNvPr>
          <p:cNvSpPr>
            <a:spLocks noGrp="1"/>
          </p:cNvSpPr>
          <p:nvPr>
            <p:ph type="title"/>
          </p:nvPr>
        </p:nvSpPr>
        <p:spPr/>
        <p:txBody>
          <a:bodyPr/>
          <a:lstStyle/>
          <a:p>
            <a:r>
              <a:rPr lang="en-US" dirty="0"/>
              <a:t>Blade Design</a:t>
            </a:r>
          </a:p>
        </p:txBody>
      </p:sp>
      <p:sp>
        <p:nvSpPr>
          <p:cNvPr id="2" name="TextBox 1">
            <a:extLst>
              <a:ext uri="{FF2B5EF4-FFF2-40B4-BE49-F238E27FC236}">
                <a16:creationId xmlns:a16="http://schemas.microsoft.com/office/drawing/2014/main" id="{9CDEEA40-065C-1325-F9EC-82EA44E0F9EA}"/>
              </a:ext>
            </a:extLst>
          </p:cNvPr>
          <p:cNvSpPr txBox="1"/>
          <p:nvPr/>
        </p:nvSpPr>
        <p:spPr>
          <a:xfrm>
            <a:off x="1708226" y="3752045"/>
            <a:ext cx="5727545" cy="584775"/>
          </a:xfrm>
          <a:prstGeom prst="rect">
            <a:avLst/>
          </a:prstGeom>
          <a:noFill/>
        </p:spPr>
        <p:txBody>
          <a:bodyPr wrap="square" rtlCol="0">
            <a:spAutoFit/>
          </a:bodyPr>
          <a:lstStyle/>
          <a:p>
            <a:pPr algn="ctr"/>
            <a:r>
              <a:rPr lang="en-US" sz="1600" dirty="0">
                <a:solidFill>
                  <a:schemeClr val="dk1"/>
                </a:solidFill>
                <a:latin typeface="Alexandria"/>
                <a:cs typeface="Alexandria"/>
                <a:sym typeface="Alexandria"/>
              </a:rPr>
              <a:t>5mm Clearance applies when viewed from the exhaust end</a:t>
            </a:r>
          </a:p>
        </p:txBody>
      </p:sp>
      <p:pic>
        <p:nvPicPr>
          <p:cNvPr id="2050" name="Picture 2">
            <a:extLst>
              <a:ext uri="{FF2B5EF4-FFF2-40B4-BE49-F238E27FC236}">
                <a16:creationId xmlns:a16="http://schemas.microsoft.com/office/drawing/2014/main" id="{EC7A1F7C-E60F-3EB5-70D1-86A67AF49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477" y="1233143"/>
            <a:ext cx="2524630" cy="23870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47B8091-B008-39FF-2545-29843EA19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895" y="1306123"/>
            <a:ext cx="2768039" cy="2241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235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29EF8-F175-5D6A-FB25-C305A8E5350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4D864FA-D377-C440-D9D4-552B65AC9692}"/>
              </a:ext>
            </a:extLst>
          </p:cNvPr>
          <p:cNvSpPr>
            <a:spLocks noGrp="1"/>
          </p:cNvSpPr>
          <p:nvPr>
            <p:ph type="title"/>
          </p:nvPr>
        </p:nvSpPr>
        <p:spPr/>
        <p:txBody>
          <a:bodyPr/>
          <a:lstStyle/>
          <a:p>
            <a:r>
              <a:rPr lang="en-US" dirty="0"/>
              <a:t>Blade Design</a:t>
            </a:r>
          </a:p>
        </p:txBody>
      </p:sp>
      <p:sp>
        <p:nvSpPr>
          <p:cNvPr id="2" name="TextBox 1">
            <a:extLst>
              <a:ext uri="{FF2B5EF4-FFF2-40B4-BE49-F238E27FC236}">
                <a16:creationId xmlns:a16="http://schemas.microsoft.com/office/drawing/2014/main" id="{940302BC-A58E-77D9-A780-51928A9DB23C}"/>
              </a:ext>
            </a:extLst>
          </p:cNvPr>
          <p:cNvSpPr txBox="1"/>
          <p:nvPr/>
        </p:nvSpPr>
        <p:spPr>
          <a:xfrm>
            <a:off x="1708227" y="1781889"/>
            <a:ext cx="5727545" cy="1446550"/>
          </a:xfrm>
          <a:prstGeom prst="rect">
            <a:avLst/>
          </a:prstGeom>
          <a:noFill/>
        </p:spPr>
        <p:txBody>
          <a:bodyPr wrap="square" rtlCol="0">
            <a:spAutoFit/>
          </a:bodyPr>
          <a:lstStyle/>
          <a:p>
            <a:pPr algn="ctr"/>
            <a:r>
              <a:rPr lang="en-US" sz="2400" dirty="0">
                <a:solidFill>
                  <a:schemeClr val="dk1"/>
                </a:solidFill>
                <a:latin typeface="Alexandria"/>
                <a:cs typeface="Alexandria"/>
                <a:sym typeface="Alexandria"/>
              </a:rPr>
              <a:t>3 Blades to test</a:t>
            </a:r>
          </a:p>
          <a:p>
            <a:pPr algn="ctr"/>
            <a:r>
              <a:rPr lang="en-US" sz="1600" dirty="0">
                <a:solidFill>
                  <a:schemeClr val="dk1"/>
                </a:solidFill>
                <a:latin typeface="Alexandria"/>
                <a:cs typeface="Alexandria"/>
                <a:sym typeface="Alexandria"/>
              </a:rPr>
              <a:t> </a:t>
            </a:r>
          </a:p>
          <a:p>
            <a:pPr algn="ctr"/>
            <a:r>
              <a:rPr lang="en-US" sz="1600" dirty="0">
                <a:solidFill>
                  <a:schemeClr val="dk1"/>
                </a:solidFill>
                <a:latin typeface="Alexandria"/>
                <a:cs typeface="Alexandria"/>
                <a:sym typeface="Alexandria"/>
              </a:rPr>
              <a:t>1 revolution</a:t>
            </a:r>
          </a:p>
          <a:p>
            <a:pPr algn="ctr"/>
            <a:r>
              <a:rPr lang="en-US" sz="1600" dirty="0">
                <a:solidFill>
                  <a:schemeClr val="dk1"/>
                </a:solidFill>
                <a:latin typeface="Alexandria"/>
                <a:cs typeface="Alexandria"/>
                <a:sym typeface="Alexandria"/>
              </a:rPr>
              <a:t>2 revolutions</a:t>
            </a:r>
          </a:p>
          <a:p>
            <a:pPr algn="ctr"/>
            <a:r>
              <a:rPr lang="en-US" sz="1600" dirty="0">
                <a:solidFill>
                  <a:schemeClr val="dk1"/>
                </a:solidFill>
                <a:latin typeface="Alexandria"/>
                <a:cs typeface="Alexandria"/>
                <a:sym typeface="Alexandria"/>
              </a:rPr>
              <a:t>3 revolutions</a:t>
            </a:r>
          </a:p>
        </p:txBody>
      </p:sp>
    </p:spTree>
    <p:extLst>
      <p:ext uri="{BB962C8B-B14F-4D97-AF65-F5344CB8AC3E}">
        <p14:creationId xmlns:p14="http://schemas.microsoft.com/office/powerpoint/2010/main" val="68143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32"/>
          <p:cNvSpPr txBox="1">
            <a:spLocks noGrp="1"/>
          </p:cNvSpPr>
          <p:nvPr>
            <p:ph type="title"/>
          </p:nvPr>
        </p:nvSpPr>
        <p:spPr>
          <a:xfrm>
            <a:off x="977988" y="2684025"/>
            <a:ext cx="3594000" cy="841800"/>
          </a:xfrm>
          <a:prstGeom prst="rect">
            <a:avLst/>
          </a:prstGeom>
        </p:spPr>
        <p:txBody>
          <a:bodyPr spcFirstLastPara="1" wrap="square" lIns="91425" tIns="91425" rIns="91425" bIns="91425" anchor="t" anchorCtr="0">
            <a:noAutofit/>
          </a:bodyPr>
          <a:lstStyle/>
          <a:p>
            <a:r>
              <a:rPr lang="en" dirty="0"/>
              <a:t>The idea</a:t>
            </a:r>
            <a:endParaRPr dirty="0"/>
          </a:p>
        </p:txBody>
      </p:sp>
      <p:sp>
        <p:nvSpPr>
          <p:cNvPr id="739" name="Google Shape;739;p32"/>
          <p:cNvSpPr txBox="1">
            <a:spLocks noGrp="1"/>
          </p:cNvSpPr>
          <p:nvPr>
            <p:ph type="title" idx="2"/>
          </p:nvPr>
        </p:nvSpPr>
        <p:spPr>
          <a:xfrm>
            <a:off x="977988" y="1617675"/>
            <a:ext cx="1072200" cy="106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01</a:t>
            </a:r>
            <a:endParaRPr/>
          </a:p>
        </p:txBody>
      </p:sp>
      <p:pic>
        <p:nvPicPr>
          <p:cNvPr id="740" name="Google Shape;740;p32" descr="Five bulbs and one of them is glowing"/>
          <p:cNvPicPr preferRelativeResize="0">
            <a:picLocks noGrp="1"/>
          </p:cNvPicPr>
          <p:nvPr>
            <p:ph type="pic" idx="3"/>
          </p:nvPr>
        </p:nvPicPr>
        <p:blipFill rotWithShape="1">
          <a:blip r:embed="rId3"/>
          <a:srcRect l="24116" r="24116"/>
          <a:stretch/>
        </p:blipFill>
        <p:spPr>
          <a:xfrm>
            <a:off x="4916287" y="803792"/>
            <a:ext cx="2744351" cy="353591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7">
          <a:extLst>
            <a:ext uri="{FF2B5EF4-FFF2-40B4-BE49-F238E27FC236}">
              <a16:creationId xmlns:a16="http://schemas.microsoft.com/office/drawing/2014/main" id="{ADA970C0-A646-EEE6-71D8-CFA334CAB69B}"/>
            </a:ext>
          </a:extLst>
        </p:cNvPr>
        <p:cNvGrpSpPr/>
        <p:nvPr/>
      </p:nvGrpSpPr>
      <p:grpSpPr>
        <a:xfrm>
          <a:off x="0" y="0"/>
          <a:ext cx="0" cy="0"/>
          <a:chOff x="0" y="0"/>
          <a:chExt cx="0" cy="0"/>
        </a:xfrm>
      </p:grpSpPr>
      <p:sp>
        <p:nvSpPr>
          <p:cNvPr id="738" name="Google Shape;738;p32">
            <a:extLst>
              <a:ext uri="{FF2B5EF4-FFF2-40B4-BE49-F238E27FC236}">
                <a16:creationId xmlns:a16="http://schemas.microsoft.com/office/drawing/2014/main" id="{4B378BE1-F88A-28CE-7E06-2CB252F18CDA}"/>
              </a:ext>
            </a:extLst>
          </p:cNvPr>
          <p:cNvSpPr txBox="1">
            <a:spLocks noGrp="1"/>
          </p:cNvSpPr>
          <p:nvPr>
            <p:ph type="title"/>
          </p:nvPr>
        </p:nvSpPr>
        <p:spPr>
          <a:xfrm>
            <a:off x="977988" y="2684025"/>
            <a:ext cx="3594000" cy="841800"/>
          </a:xfrm>
          <a:prstGeom prst="rect">
            <a:avLst/>
          </a:prstGeom>
        </p:spPr>
        <p:txBody>
          <a:bodyPr spcFirstLastPara="1" wrap="square" lIns="91425" tIns="91425" rIns="91425" bIns="91425" anchor="t" anchorCtr="0">
            <a:noAutofit/>
          </a:bodyPr>
          <a:lstStyle/>
          <a:p>
            <a:r>
              <a:rPr lang="en" dirty="0"/>
              <a:t>3D Printing</a:t>
            </a:r>
            <a:endParaRPr dirty="0"/>
          </a:p>
        </p:txBody>
      </p:sp>
      <p:sp>
        <p:nvSpPr>
          <p:cNvPr id="739" name="Google Shape;739;p32">
            <a:extLst>
              <a:ext uri="{FF2B5EF4-FFF2-40B4-BE49-F238E27FC236}">
                <a16:creationId xmlns:a16="http://schemas.microsoft.com/office/drawing/2014/main" id="{AD49D782-30C7-AA7F-6F2C-F9EA80F84448}"/>
              </a:ext>
            </a:extLst>
          </p:cNvPr>
          <p:cNvSpPr txBox="1">
            <a:spLocks noGrp="1"/>
          </p:cNvSpPr>
          <p:nvPr>
            <p:ph type="title" idx="2"/>
          </p:nvPr>
        </p:nvSpPr>
        <p:spPr>
          <a:xfrm>
            <a:off x="977988" y="1617675"/>
            <a:ext cx="1318744" cy="106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04</a:t>
            </a:r>
            <a:endParaRPr dirty="0"/>
          </a:p>
        </p:txBody>
      </p:sp>
      <p:pic>
        <p:nvPicPr>
          <p:cNvPr id="3" name="Picture 2" descr="A computer screen shot of a computer&#10;&#10;Description automatically generated">
            <a:extLst>
              <a:ext uri="{FF2B5EF4-FFF2-40B4-BE49-F238E27FC236}">
                <a16:creationId xmlns:a16="http://schemas.microsoft.com/office/drawing/2014/main" id="{DEEE7B98-0E13-6823-6A70-246F2DF68C06}"/>
              </a:ext>
            </a:extLst>
          </p:cNvPr>
          <p:cNvPicPr>
            <a:picLocks noChangeAspect="1"/>
          </p:cNvPicPr>
          <p:nvPr/>
        </p:nvPicPr>
        <p:blipFill>
          <a:blip r:embed="rId3"/>
          <a:stretch>
            <a:fillRect/>
          </a:stretch>
        </p:blipFill>
        <p:spPr>
          <a:xfrm rot="5400000">
            <a:off x="4622434" y="1177589"/>
            <a:ext cx="3717762" cy="2788322"/>
          </a:xfrm>
          <a:prstGeom prst="rect">
            <a:avLst/>
          </a:prstGeom>
        </p:spPr>
      </p:pic>
    </p:spTree>
    <p:extLst>
      <p:ext uri="{BB962C8B-B14F-4D97-AF65-F5344CB8AC3E}">
        <p14:creationId xmlns:p14="http://schemas.microsoft.com/office/powerpoint/2010/main" val="4149731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35"/>
          <p:cNvSpPr txBox="1">
            <a:spLocks noGrp="1"/>
          </p:cNvSpPr>
          <p:nvPr>
            <p:ph type="subTitle" idx="1"/>
          </p:nvPr>
        </p:nvSpPr>
        <p:spPr>
          <a:xfrm>
            <a:off x="1195862" y="1341025"/>
            <a:ext cx="2867100" cy="484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dirty="0"/>
              <a:t>Orientation</a:t>
            </a:r>
            <a:endParaRPr dirty="0"/>
          </a:p>
        </p:txBody>
      </p:sp>
      <p:sp>
        <p:nvSpPr>
          <p:cNvPr id="766" name="Google Shape;766;p35"/>
          <p:cNvSpPr txBox="1">
            <a:spLocks noGrp="1"/>
          </p:cNvSpPr>
          <p:nvPr>
            <p:ph type="subTitle" idx="2"/>
          </p:nvPr>
        </p:nvSpPr>
        <p:spPr>
          <a:xfrm>
            <a:off x="1195862" y="1735987"/>
            <a:ext cx="2867100" cy="11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Because of the weakness of the layers on top of each other, the blades were printed at an angle </a:t>
            </a:r>
            <a:endParaRPr dirty="0"/>
          </a:p>
        </p:txBody>
      </p:sp>
      <p:sp>
        <p:nvSpPr>
          <p:cNvPr id="767" name="Google Shape;767;p35"/>
          <p:cNvSpPr txBox="1">
            <a:spLocks noGrp="1"/>
          </p:cNvSpPr>
          <p:nvPr>
            <p:ph type="subTitle" idx="3"/>
          </p:nvPr>
        </p:nvSpPr>
        <p:spPr>
          <a:xfrm>
            <a:off x="5081038" y="1735987"/>
            <a:ext cx="2867100" cy="11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Some model’s glitched in the slicer app. So modifications had to be made.</a:t>
            </a:r>
            <a:endParaRPr dirty="0"/>
          </a:p>
        </p:txBody>
      </p:sp>
      <p:sp>
        <p:nvSpPr>
          <p:cNvPr id="768" name="Google Shape;768;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3D Printing</a:t>
            </a:r>
            <a:endParaRPr dirty="0"/>
          </a:p>
        </p:txBody>
      </p:sp>
      <p:sp>
        <p:nvSpPr>
          <p:cNvPr id="772" name="Google Shape;772;p35"/>
          <p:cNvSpPr txBox="1">
            <a:spLocks noGrp="1"/>
          </p:cNvSpPr>
          <p:nvPr>
            <p:ph type="subTitle" idx="7"/>
          </p:nvPr>
        </p:nvSpPr>
        <p:spPr>
          <a:xfrm>
            <a:off x="5081037" y="1341025"/>
            <a:ext cx="2867100"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Adjustments</a:t>
            </a:r>
            <a:endParaRPr dirty="0"/>
          </a:p>
        </p:txBody>
      </p:sp>
      <p:pic>
        <p:nvPicPr>
          <p:cNvPr id="3074" name="Picture 2">
            <a:extLst>
              <a:ext uri="{FF2B5EF4-FFF2-40B4-BE49-F238E27FC236}">
                <a16:creationId xmlns:a16="http://schemas.microsoft.com/office/drawing/2014/main" id="{694E8634-6BAD-6862-96AB-A957B23BC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9713" y="2472916"/>
            <a:ext cx="1811346" cy="24127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green object on a surface&#10;&#10;Description automatically generated">
            <a:extLst>
              <a:ext uri="{FF2B5EF4-FFF2-40B4-BE49-F238E27FC236}">
                <a16:creationId xmlns:a16="http://schemas.microsoft.com/office/drawing/2014/main" id="{4F9DDF33-E319-71F5-4B76-45299EA3FD17}"/>
              </a:ext>
            </a:extLst>
          </p:cNvPr>
          <p:cNvPicPr>
            <a:picLocks noChangeAspect="1"/>
          </p:cNvPicPr>
          <p:nvPr/>
        </p:nvPicPr>
        <p:blipFill>
          <a:blip r:embed="rId4"/>
          <a:stretch>
            <a:fillRect/>
          </a:stretch>
        </p:blipFill>
        <p:spPr>
          <a:xfrm rot="5400000">
            <a:off x="1031941" y="2772387"/>
            <a:ext cx="2415131" cy="1811349"/>
          </a:xfrm>
          <a:prstGeom prst="rect">
            <a:avLst/>
          </a:prstGeom>
        </p:spPr>
      </p:pic>
    </p:spTree>
    <p:extLst>
      <p:ext uri="{BB962C8B-B14F-4D97-AF65-F5344CB8AC3E}">
        <p14:creationId xmlns:p14="http://schemas.microsoft.com/office/powerpoint/2010/main" val="1401287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4">
          <a:extLst>
            <a:ext uri="{FF2B5EF4-FFF2-40B4-BE49-F238E27FC236}">
              <a16:creationId xmlns:a16="http://schemas.microsoft.com/office/drawing/2014/main" id="{0C587602-7A4C-C8A0-C45E-9CC97729A326}"/>
            </a:ext>
          </a:extLst>
        </p:cNvPr>
        <p:cNvGrpSpPr/>
        <p:nvPr/>
      </p:nvGrpSpPr>
      <p:grpSpPr>
        <a:xfrm>
          <a:off x="0" y="0"/>
          <a:ext cx="0" cy="0"/>
          <a:chOff x="0" y="0"/>
          <a:chExt cx="0" cy="0"/>
        </a:xfrm>
      </p:grpSpPr>
      <p:sp>
        <p:nvSpPr>
          <p:cNvPr id="765" name="Google Shape;765;p35">
            <a:extLst>
              <a:ext uri="{FF2B5EF4-FFF2-40B4-BE49-F238E27FC236}">
                <a16:creationId xmlns:a16="http://schemas.microsoft.com/office/drawing/2014/main" id="{7E2EDA52-D0F1-755E-A5B5-ECE67EBA2B28}"/>
              </a:ext>
            </a:extLst>
          </p:cNvPr>
          <p:cNvSpPr txBox="1">
            <a:spLocks noGrp="1"/>
          </p:cNvSpPr>
          <p:nvPr>
            <p:ph type="subTitle" idx="1"/>
          </p:nvPr>
        </p:nvSpPr>
        <p:spPr>
          <a:xfrm>
            <a:off x="1195862" y="1341025"/>
            <a:ext cx="2867100" cy="484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dirty="0"/>
              <a:t>Scaling</a:t>
            </a:r>
            <a:endParaRPr dirty="0"/>
          </a:p>
        </p:txBody>
      </p:sp>
      <p:sp>
        <p:nvSpPr>
          <p:cNvPr id="766" name="Google Shape;766;p35">
            <a:extLst>
              <a:ext uri="{FF2B5EF4-FFF2-40B4-BE49-F238E27FC236}">
                <a16:creationId xmlns:a16="http://schemas.microsoft.com/office/drawing/2014/main" id="{72820794-AF2A-DE91-C1A0-5AEDE86DABDD}"/>
              </a:ext>
            </a:extLst>
          </p:cNvPr>
          <p:cNvSpPr txBox="1">
            <a:spLocks noGrp="1"/>
          </p:cNvSpPr>
          <p:nvPr>
            <p:ph type="subTitle" idx="2"/>
          </p:nvPr>
        </p:nvSpPr>
        <p:spPr>
          <a:xfrm>
            <a:off x="1195862" y="1735987"/>
            <a:ext cx="2867100" cy="11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The scale on the slicer was not 100% </a:t>
            </a:r>
            <a:endParaRPr dirty="0"/>
          </a:p>
        </p:txBody>
      </p:sp>
      <p:sp>
        <p:nvSpPr>
          <p:cNvPr id="767" name="Google Shape;767;p35">
            <a:extLst>
              <a:ext uri="{FF2B5EF4-FFF2-40B4-BE49-F238E27FC236}">
                <a16:creationId xmlns:a16="http://schemas.microsoft.com/office/drawing/2014/main" id="{9D0EDB35-8B8A-EFA9-F21D-ED23187B3D25}"/>
              </a:ext>
            </a:extLst>
          </p:cNvPr>
          <p:cNvSpPr txBox="1">
            <a:spLocks noGrp="1"/>
          </p:cNvSpPr>
          <p:nvPr>
            <p:ph type="subTitle" idx="3"/>
          </p:nvPr>
        </p:nvSpPr>
        <p:spPr>
          <a:xfrm>
            <a:off x="5081038" y="1735987"/>
            <a:ext cx="2867100" cy="11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WGA had to be printed in 2 halves so that the blades are easily interchangeable.</a:t>
            </a:r>
            <a:endParaRPr dirty="0"/>
          </a:p>
        </p:txBody>
      </p:sp>
      <p:sp>
        <p:nvSpPr>
          <p:cNvPr id="768" name="Google Shape;768;p35">
            <a:extLst>
              <a:ext uri="{FF2B5EF4-FFF2-40B4-BE49-F238E27FC236}">
                <a16:creationId xmlns:a16="http://schemas.microsoft.com/office/drawing/2014/main" id="{3EE13C5F-E0CA-8F59-8E19-4B4EB7E2229D}"/>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3D Printing</a:t>
            </a:r>
            <a:endParaRPr dirty="0"/>
          </a:p>
        </p:txBody>
      </p:sp>
      <p:sp>
        <p:nvSpPr>
          <p:cNvPr id="772" name="Google Shape;772;p35">
            <a:extLst>
              <a:ext uri="{FF2B5EF4-FFF2-40B4-BE49-F238E27FC236}">
                <a16:creationId xmlns:a16="http://schemas.microsoft.com/office/drawing/2014/main" id="{46C636BE-C752-E398-071C-2EC57C9A594E}"/>
              </a:ext>
            </a:extLst>
          </p:cNvPr>
          <p:cNvSpPr txBox="1">
            <a:spLocks noGrp="1"/>
          </p:cNvSpPr>
          <p:nvPr>
            <p:ph type="subTitle" idx="7"/>
          </p:nvPr>
        </p:nvSpPr>
        <p:spPr>
          <a:xfrm>
            <a:off x="5081037" y="1341025"/>
            <a:ext cx="2867100"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WGA in halves</a:t>
            </a:r>
            <a:endParaRPr dirty="0"/>
          </a:p>
        </p:txBody>
      </p:sp>
      <p:pic>
        <p:nvPicPr>
          <p:cNvPr id="9" name="Picture 8" descr="A red and blue valve&#10;&#10;Description automatically generated">
            <a:extLst>
              <a:ext uri="{FF2B5EF4-FFF2-40B4-BE49-F238E27FC236}">
                <a16:creationId xmlns:a16="http://schemas.microsoft.com/office/drawing/2014/main" id="{E51304BA-D43B-4D1D-632F-1A18EA6A6AF4}"/>
              </a:ext>
            </a:extLst>
          </p:cNvPr>
          <p:cNvPicPr>
            <a:picLocks noChangeAspect="1"/>
          </p:cNvPicPr>
          <p:nvPr/>
        </p:nvPicPr>
        <p:blipFill>
          <a:blip r:embed="rId3"/>
          <a:stretch>
            <a:fillRect/>
          </a:stretch>
        </p:blipFill>
        <p:spPr>
          <a:xfrm rot="5400000">
            <a:off x="3364434" y="2845979"/>
            <a:ext cx="2415130" cy="1811347"/>
          </a:xfrm>
          <a:prstGeom prst="rect">
            <a:avLst/>
          </a:prstGeom>
        </p:spPr>
      </p:pic>
    </p:spTree>
    <p:extLst>
      <p:ext uri="{BB962C8B-B14F-4D97-AF65-F5344CB8AC3E}">
        <p14:creationId xmlns:p14="http://schemas.microsoft.com/office/powerpoint/2010/main" val="2888951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64">
          <a:extLst>
            <a:ext uri="{FF2B5EF4-FFF2-40B4-BE49-F238E27FC236}">
              <a16:creationId xmlns:a16="http://schemas.microsoft.com/office/drawing/2014/main" id="{C47004E7-E335-44ED-868B-FD3B21C06620}"/>
            </a:ext>
          </a:extLst>
        </p:cNvPr>
        <p:cNvGrpSpPr/>
        <p:nvPr/>
      </p:nvGrpSpPr>
      <p:grpSpPr>
        <a:xfrm>
          <a:off x="0" y="0"/>
          <a:ext cx="0" cy="0"/>
          <a:chOff x="0" y="0"/>
          <a:chExt cx="0" cy="0"/>
        </a:xfrm>
      </p:grpSpPr>
      <p:sp>
        <p:nvSpPr>
          <p:cNvPr id="768" name="Google Shape;768;p35">
            <a:extLst>
              <a:ext uri="{FF2B5EF4-FFF2-40B4-BE49-F238E27FC236}">
                <a16:creationId xmlns:a16="http://schemas.microsoft.com/office/drawing/2014/main" id="{1AEBB93A-E98E-6C41-94E1-DA2CD569A3CC}"/>
              </a:ext>
            </a:extLst>
          </p:cNvPr>
          <p:cNvSpPr txBox="1">
            <a:spLocks noGrp="1"/>
          </p:cNvSpPr>
          <p:nvPr>
            <p:ph type="title"/>
          </p:nvPr>
        </p:nvSpPr>
        <p:spPr>
          <a:xfrm>
            <a:off x="720000" y="19990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3D Printing Fails</a:t>
            </a:r>
            <a:endParaRPr dirty="0"/>
          </a:p>
        </p:txBody>
      </p:sp>
      <p:pic>
        <p:nvPicPr>
          <p:cNvPr id="7" name="Picture 6" descr="A machine with a pile of black hair&#10;&#10;Description automatically generated">
            <a:extLst>
              <a:ext uri="{FF2B5EF4-FFF2-40B4-BE49-F238E27FC236}">
                <a16:creationId xmlns:a16="http://schemas.microsoft.com/office/drawing/2014/main" id="{040778CB-03C4-E4A5-9561-5A9C7D35E4F4}"/>
              </a:ext>
            </a:extLst>
          </p:cNvPr>
          <p:cNvPicPr>
            <a:picLocks noChangeAspect="1"/>
          </p:cNvPicPr>
          <p:nvPr/>
        </p:nvPicPr>
        <p:blipFill>
          <a:blip r:embed="rId3"/>
          <a:stretch>
            <a:fillRect/>
          </a:stretch>
        </p:blipFill>
        <p:spPr>
          <a:xfrm rot="5400000">
            <a:off x="201369" y="1347497"/>
            <a:ext cx="3137177" cy="2352883"/>
          </a:xfrm>
          <a:prstGeom prst="rect">
            <a:avLst/>
          </a:prstGeom>
        </p:spPr>
      </p:pic>
      <p:pic>
        <p:nvPicPr>
          <p:cNvPr id="9" name="Picture 8" descr="A white object on a table&#10;&#10;Description automatically generated">
            <a:extLst>
              <a:ext uri="{FF2B5EF4-FFF2-40B4-BE49-F238E27FC236}">
                <a16:creationId xmlns:a16="http://schemas.microsoft.com/office/drawing/2014/main" id="{D7E74C92-798A-5212-AA5C-7E859B7E51A7}"/>
              </a:ext>
            </a:extLst>
          </p:cNvPr>
          <p:cNvPicPr>
            <a:picLocks noChangeAspect="1"/>
          </p:cNvPicPr>
          <p:nvPr/>
        </p:nvPicPr>
        <p:blipFill>
          <a:blip r:embed="rId4"/>
          <a:stretch>
            <a:fillRect/>
          </a:stretch>
        </p:blipFill>
        <p:spPr>
          <a:xfrm rot="5400000">
            <a:off x="5805455" y="1347498"/>
            <a:ext cx="3137176" cy="2352882"/>
          </a:xfrm>
          <a:prstGeom prst="rect">
            <a:avLst/>
          </a:prstGeom>
        </p:spPr>
      </p:pic>
    </p:spTree>
    <p:extLst>
      <p:ext uri="{BB962C8B-B14F-4D97-AF65-F5344CB8AC3E}">
        <p14:creationId xmlns:p14="http://schemas.microsoft.com/office/powerpoint/2010/main" val="1839823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7">
          <a:extLst>
            <a:ext uri="{FF2B5EF4-FFF2-40B4-BE49-F238E27FC236}">
              <a16:creationId xmlns:a16="http://schemas.microsoft.com/office/drawing/2014/main" id="{9B765DA1-640C-E731-1C92-8A44EDB2F375}"/>
            </a:ext>
          </a:extLst>
        </p:cNvPr>
        <p:cNvGrpSpPr/>
        <p:nvPr/>
      </p:nvGrpSpPr>
      <p:grpSpPr>
        <a:xfrm>
          <a:off x="0" y="0"/>
          <a:ext cx="0" cy="0"/>
          <a:chOff x="0" y="0"/>
          <a:chExt cx="0" cy="0"/>
        </a:xfrm>
      </p:grpSpPr>
      <p:sp>
        <p:nvSpPr>
          <p:cNvPr id="738" name="Google Shape;738;p32">
            <a:extLst>
              <a:ext uri="{FF2B5EF4-FFF2-40B4-BE49-F238E27FC236}">
                <a16:creationId xmlns:a16="http://schemas.microsoft.com/office/drawing/2014/main" id="{C174CAA1-BC64-9098-0599-294F5B3E80CD}"/>
              </a:ext>
            </a:extLst>
          </p:cNvPr>
          <p:cNvSpPr txBox="1">
            <a:spLocks noGrp="1"/>
          </p:cNvSpPr>
          <p:nvPr>
            <p:ph type="title"/>
          </p:nvPr>
        </p:nvSpPr>
        <p:spPr>
          <a:xfrm>
            <a:off x="2775000" y="2568161"/>
            <a:ext cx="3594000" cy="841800"/>
          </a:xfrm>
          <a:prstGeom prst="rect">
            <a:avLst/>
          </a:prstGeom>
        </p:spPr>
        <p:txBody>
          <a:bodyPr spcFirstLastPara="1" wrap="square" lIns="91425" tIns="91425" rIns="91425" bIns="91425" anchor="t" anchorCtr="0">
            <a:noAutofit/>
          </a:bodyPr>
          <a:lstStyle/>
          <a:p>
            <a:pPr algn="ctr"/>
            <a:r>
              <a:rPr lang="en" dirty="0"/>
              <a:t>Testing</a:t>
            </a:r>
            <a:endParaRPr dirty="0"/>
          </a:p>
        </p:txBody>
      </p:sp>
      <p:sp>
        <p:nvSpPr>
          <p:cNvPr id="739" name="Google Shape;739;p32">
            <a:extLst>
              <a:ext uri="{FF2B5EF4-FFF2-40B4-BE49-F238E27FC236}">
                <a16:creationId xmlns:a16="http://schemas.microsoft.com/office/drawing/2014/main" id="{6AA6F35A-9D1D-98C1-30D2-3FD5A212AF9C}"/>
              </a:ext>
            </a:extLst>
          </p:cNvPr>
          <p:cNvSpPr txBox="1">
            <a:spLocks noGrp="1"/>
          </p:cNvSpPr>
          <p:nvPr>
            <p:ph type="title" idx="2"/>
          </p:nvPr>
        </p:nvSpPr>
        <p:spPr>
          <a:xfrm>
            <a:off x="3912628" y="1501661"/>
            <a:ext cx="1318744" cy="10665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dirty="0"/>
              <a:t>05</a:t>
            </a:r>
            <a:endParaRPr dirty="0"/>
          </a:p>
        </p:txBody>
      </p:sp>
    </p:spTree>
    <p:extLst>
      <p:ext uri="{BB962C8B-B14F-4D97-AF65-F5344CB8AC3E}">
        <p14:creationId xmlns:p14="http://schemas.microsoft.com/office/powerpoint/2010/main" val="2695544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722F74-041A-FB96-182E-FEAE41AF00A0}"/>
              </a:ext>
            </a:extLst>
          </p:cNvPr>
          <p:cNvSpPr>
            <a:spLocks noGrp="1"/>
          </p:cNvSpPr>
          <p:nvPr>
            <p:ph type="title"/>
          </p:nvPr>
        </p:nvSpPr>
        <p:spPr/>
        <p:txBody>
          <a:bodyPr/>
          <a:lstStyle/>
          <a:p>
            <a:r>
              <a:rPr lang="en-US" dirty="0"/>
              <a:t>Gluing</a:t>
            </a:r>
          </a:p>
        </p:txBody>
      </p:sp>
      <p:pic>
        <p:nvPicPr>
          <p:cNvPr id="12" name="Picture 11" descr="A close-up of a machine&#10;&#10;Description automatically generated">
            <a:extLst>
              <a:ext uri="{FF2B5EF4-FFF2-40B4-BE49-F238E27FC236}">
                <a16:creationId xmlns:a16="http://schemas.microsoft.com/office/drawing/2014/main" id="{32E2804C-2EDC-818D-47A9-21A13A73D630}"/>
              </a:ext>
            </a:extLst>
          </p:cNvPr>
          <p:cNvPicPr>
            <a:picLocks noChangeAspect="1"/>
          </p:cNvPicPr>
          <p:nvPr/>
        </p:nvPicPr>
        <p:blipFill>
          <a:blip r:embed="rId2"/>
          <a:stretch>
            <a:fillRect/>
          </a:stretch>
        </p:blipFill>
        <p:spPr>
          <a:xfrm rot="5400000">
            <a:off x="2791376" y="1537079"/>
            <a:ext cx="3561247" cy="2670935"/>
          </a:xfrm>
          <a:prstGeom prst="rect">
            <a:avLst/>
          </a:prstGeom>
        </p:spPr>
      </p:pic>
    </p:spTree>
    <p:extLst>
      <p:ext uri="{BB962C8B-B14F-4D97-AF65-F5344CB8AC3E}">
        <p14:creationId xmlns:p14="http://schemas.microsoft.com/office/powerpoint/2010/main" val="266760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3492D-D357-35A8-3FCB-6EDAC6DDAA7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AA726DA-5DFF-45DB-BFE9-2CB061138831}"/>
              </a:ext>
            </a:extLst>
          </p:cNvPr>
          <p:cNvSpPr>
            <a:spLocks noGrp="1"/>
          </p:cNvSpPr>
          <p:nvPr>
            <p:ph type="title"/>
          </p:nvPr>
        </p:nvSpPr>
        <p:spPr/>
        <p:txBody>
          <a:bodyPr/>
          <a:lstStyle/>
          <a:p>
            <a:r>
              <a:rPr lang="en-US" dirty="0"/>
              <a:t>Apparatus</a:t>
            </a:r>
          </a:p>
        </p:txBody>
      </p:sp>
      <p:sp>
        <p:nvSpPr>
          <p:cNvPr id="4" name="Google Shape;767;p35">
            <a:extLst>
              <a:ext uri="{FF2B5EF4-FFF2-40B4-BE49-F238E27FC236}">
                <a16:creationId xmlns:a16="http://schemas.microsoft.com/office/drawing/2014/main" id="{F7F8B3C5-EACF-55B2-2853-DB23369BF769}"/>
              </a:ext>
            </a:extLst>
          </p:cNvPr>
          <p:cNvSpPr txBox="1">
            <a:spLocks/>
          </p:cNvSpPr>
          <p:nvPr/>
        </p:nvSpPr>
        <p:spPr>
          <a:xfrm>
            <a:off x="5081038" y="1735987"/>
            <a:ext cx="3250162" cy="11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400"/>
              <a:buFont typeface="Alexandria"/>
              <a:buNone/>
              <a:defRPr sz="1200" b="0" i="0" u="none" strike="noStrike" cap="none">
                <a:solidFill>
                  <a:schemeClr val="dk1"/>
                </a:solidFill>
                <a:latin typeface="Alexandria"/>
                <a:ea typeface="Alexandria"/>
                <a:cs typeface="Alexandria"/>
                <a:sym typeface="Alexandria"/>
              </a:defRPr>
            </a:lvl1pPr>
            <a:lvl2pPr marL="914400" marR="0" lvl="1"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2pPr>
            <a:lvl3pPr marL="1371600" marR="0" lvl="2"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3pPr>
            <a:lvl4pPr marL="1828800" marR="0" lvl="3"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4pPr>
            <a:lvl5pPr marL="2286000" marR="0" lvl="4"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5pPr>
            <a:lvl6pPr marL="2743200" marR="0" lvl="5"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6pPr>
            <a:lvl7pPr marL="3200400" marR="0" lvl="6"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7pPr>
            <a:lvl8pPr marL="3657600" marR="0" lvl="7"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8pPr>
            <a:lvl9pPr marL="4114800" marR="0" lvl="8"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9pPr>
          </a:lstStyle>
          <a:p>
            <a:pPr marL="0" indent="0"/>
            <a:r>
              <a:rPr lang="en-US" dirty="0"/>
              <a:t>The WGA had to be level with the table and parallel to the wind source for best results</a:t>
            </a:r>
          </a:p>
        </p:txBody>
      </p:sp>
      <p:pic>
        <p:nvPicPr>
          <p:cNvPr id="6" name="Picture 5" descr="A black and blue object with tape around it&#10;&#10;Description automatically generated">
            <a:extLst>
              <a:ext uri="{FF2B5EF4-FFF2-40B4-BE49-F238E27FC236}">
                <a16:creationId xmlns:a16="http://schemas.microsoft.com/office/drawing/2014/main" id="{2EC61654-268A-D8E3-31BB-319AA2CA6BAB}"/>
              </a:ext>
            </a:extLst>
          </p:cNvPr>
          <p:cNvPicPr>
            <a:picLocks noChangeAspect="1"/>
          </p:cNvPicPr>
          <p:nvPr/>
        </p:nvPicPr>
        <p:blipFill>
          <a:blip r:embed="rId2"/>
          <a:stretch>
            <a:fillRect/>
          </a:stretch>
        </p:blipFill>
        <p:spPr>
          <a:xfrm>
            <a:off x="1089692" y="1366092"/>
            <a:ext cx="3482308" cy="2611731"/>
          </a:xfrm>
          <a:prstGeom prst="rect">
            <a:avLst/>
          </a:prstGeom>
        </p:spPr>
      </p:pic>
    </p:spTree>
    <p:extLst>
      <p:ext uri="{BB962C8B-B14F-4D97-AF65-F5344CB8AC3E}">
        <p14:creationId xmlns:p14="http://schemas.microsoft.com/office/powerpoint/2010/main" val="588020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23196-7808-22C6-B520-D9811DB44CC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40DDBBE-9CEF-9C66-4DD4-B5192AEAC856}"/>
              </a:ext>
            </a:extLst>
          </p:cNvPr>
          <p:cNvSpPr>
            <a:spLocks noGrp="1"/>
          </p:cNvSpPr>
          <p:nvPr>
            <p:ph type="title"/>
          </p:nvPr>
        </p:nvSpPr>
        <p:spPr/>
        <p:txBody>
          <a:bodyPr/>
          <a:lstStyle/>
          <a:p>
            <a:r>
              <a:rPr lang="en-US" dirty="0"/>
              <a:t>Apparatus</a:t>
            </a:r>
          </a:p>
        </p:txBody>
      </p:sp>
      <p:pic>
        <p:nvPicPr>
          <p:cNvPr id="3" name="Picture 2" descr="A red and black object on a table&#10;&#10;Description automatically generated">
            <a:extLst>
              <a:ext uri="{FF2B5EF4-FFF2-40B4-BE49-F238E27FC236}">
                <a16:creationId xmlns:a16="http://schemas.microsoft.com/office/drawing/2014/main" id="{B35A74E6-F206-D5F7-F8DD-0F7C90083C15}"/>
              </a:ext>
            </a:extLst>
          </p:cNvPr>
          <p:cNvPicPr>
            <a:picLocks noChangeAspect="1"/>
          </p:cNvPicPr>
          <p:nvPr/>
        </p:nvPicPr>
        <p:blipFill>
          <a:blip r:embed="rId2"/>
          <a:stretch>
            <a:fillRect/>
          </a:stretch>
        </p:blipFill>
        <p:spPr>
          <a:xfrm>
            <a:off x="1063487" y="1316892"/>
            <a:ext cx="3910496" cy="2932872"/>
          </a:xfrm>
          <a:prstGeom prst="rect">
            <a:avLst/>
          </a:prstGeom>
        </p:spPr>
      </p:pic>
      <p:sp>
        <p:nvSpPr>
          <p:cNvPr id="4" name="Google Shape;767;p35">
            <a:extLst>
              <a:ext uri="{FF2B5EF4-FFF2-40B4-BE49-F238E27FC236}">
                <a16:creationId xmlns:a16="http://schemas.microsoft.com/office/drawing/2014/main" id="{0F883A79-6D2D-9FD1-2379-A18A2E50F1FE}"/>
              </a:ext>
            </a:extLst>
          </p:cNvPr>
          <p:cNvSpPr txBox="1">
            <a:spLocks/>
          </p:cNvSpPr>
          <p:nvPr/>
        </p:nvSpPr>
        <p:spPr>
          <a:xfrm>
            <a:off x="5081038" y="1735987"/>
            <a:ext cx="3250162" cy="11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400"/>
              <a:buFont typeface="Alexandria"/>
              <a:buNone/>
              <a:defRPr sz="1200" b="0" i="0" u="none" strike="noStrike" cap="none">
                <a:solidFill>
                  <a:schemeClr val="dk1"/>
                </a:solidFill>
                <a:latin typeface="Alexandria"/>
                <a:ea typeface="Alexandria"/>
                <a:cs typeface="Alexandria"/>
                <a:sym typeface="Alexandria"/>
              </a:defRPr>
            </a:lvl1pPr>
            <a:lvl2pPr marL="914400" marR="0" lvl="1"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2pPr>
            <a:lvl3pPr marL="1371600" marR="0" lvl="2"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3pPr>
            <a:lvl4pPr marL="1828800" marR="0" lvl="3"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4pPr>
            <a:lvl5pPr marL="2286000" marR="0" lvl="4"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5pPr>
            <a:lvl6pPr marL="2743200" marR="0" lvl="5"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6pPr>
            <a:lvl7pPr marL="3200400" marR="0" lvl="6"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7pPr>
            <a:lvl8pPr marL="3657600" marR="0" lvl="7"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8pPr>
            <a:lvl9pPr marL="4114800" marR="0" lvl="8" indent="-304800" algn="ctr" rtl="0">
              <a:lnSpc>
                <a:spcPct val="100000"/>
              </a:lnSpc>
              <a:spcBef>
                <a:spcPts val="0"/>
              </a:spcBef>
              <a:spcAft>
                <a:spcPts val="0"/>
              </a:spcAft>
              <a:buClr>
                <a:schemeClr val="dk1"/>
              </a:buClr>
              <a:buSzPts val="1200"/>
              <a:buFont typeface="Alexandria"/>
              <a:buNone/>
              <a:defRPr sz="1200" b="0" i="0" u="none" strike="noStrike" cap="none">
                <a:solidFill>
                  <a:schemeClr val="dk1"/>
                </a:solidFill>
                <a:latin typeface="Alexandria"/>
                <a:ea typeface="Alexandria"/>
                <a:cs typeface="Alexandria"/>
                <a:sym typeface="Alexandria"/>
              </a:defRPr>
            </a:lvl9pPr>
          </a:lstStyle>
          <a:p>
            <a:pPr marL="171450" indent="-171450">
              <a:buFont typeface="Arial" panose="020B0604020202020204" pitchFamily="34" charset="0"/>
              <a:buChar char="•"/>
            </a:pPr>
            <a:r>
              <a:rPr lang="en-US" dirty="0"/>
              <a:t>Samsung’s super slow motion takes videos in 960fps and plays back in 30fps</a:t>
            </a:r>
          </a:p>
          <a:p>
            <a:pPr marL="0" indent="0"/>
            <a:endParaRPr lang="en-US" dirty="0"/>
          </a:p>
          <a:p>
            <a:pPr marL="171450" indent="-171450">
              <a:buFont typeface="Arial" panose="020B0604020202020204" pitchFamily="34" charset="0"/>
              <a:buChar char="•"/>
            </a:pPr>
            <a:r>
              <a:rPr lang="en-US" dirty="0"/>
              <a:t>Slows down time by 32%</a:t>
            </a:r>
          </a:p>
          <a:p>
            <a:pPr marL="0" indent="0"/>
            <a:endParaRPr lang="en-US" dirty="0"/>
          </a:p>
          <a:p>
            <a:pPr marL="171450" indent="-171450">
              <a:buFont typeface="Arial" panose="020B0604020202020204" pitchFamily="34" charset="0"/>
              <a:buChar char="•"/>
            </a:pPr>
            <a:r>
              <a:rPr lang="en-US" dirty="0"/>
              <a:t>Video analysis done on Davinci resolve</a:t>
            </a:r>
          </a:p>
        </p:txBody>
      </p:sp>
    </p:spTree>
    <p:extLst>
      <p:ext uri="{BB962C8B-B14F-4D97-AF65-F5344CB8AC3E}">
        <p14:creationId xmlns:p14="http://schemas.microsoft.com/office/powerpoint/2010/main" val="229029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F3DB8F-34EF-B4A3-D559-5EB40D2578C9}"/>
              </a:ext>
            </a:extLst>
          </p:cNvPr>
          <p:cNvSpPr>
            <a:spLocks noGrp="1"/>
          </p:cNvSpPr>
          <p:nvPr>
            <p:ph type="title"/>
          </p:nvPr>
        </p:nvSpPr>
        <p:spPr/>
        <p:txBody>
          <a:bodyPr/>
          <a:lstStyle/>
          <a:p>
            <a:r>
              <a:rPr lang="en-US" dirty="0"/>
              <a:t>video</a:t>
            </a:r>
          </a:p>
        </p:txBody>
      </p:sp>
      <p:pic>
        <p:nvPicPr>
          <p:cNvPr id="11" name="9">
            <a:hlinkClick r:id="" action="ppaction://media"/>
            <a:extLst>
              <a:ext uri="{FF2B5EF4-FFF2-40B4-BE49-F238E27FC236}">
                <a16:creationId xmlns:a16="http://schemas.microsoft.com/office/drawing/2014/main" id="{7D00CD66-D904-BCCE-3F0F-8DA91A904C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1068" y="1067096"/>
            <a:ext cx="6096000" cy="3429000"/>
          </a:xfrm>
          <a:prstGeom prst="rect">
            <a:avLst/>
          </a:prstGeom>
        </p:spPr>
      </p:pic>
    </p:spTree>
    <p:extLst>
      <p:ext uri="{BB962C8B-B14F-4D97-AF65-F5344CB8AC3E}">
        <p14:creationId xmlns:p14="http://schemas.microsoft.com/office/powerpoint/2010/main" val="346452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3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0C176CC-D391-4477-67DC-0284810E50AF}"/>
              </a:ext>
            </a:extLst>
          </p:cNvPr>
          <p:cNvSpPr>
            <a:spLocks noGrp="1"/>
          </p:cNvSpPr>
          <p:nvPr>
            <p:ph type="subTitle" idx="1"/>
          </p:nvPr>
        </p:nvSpPr>
        <p:spPr>
          <a:xfrm>
            <a:off x="3138450" y="1409045"/>
            <a:ext cx="2867100" cy="484800"/>
          </a:xfrm>
        </p:spPr>
        <p:txBody>
          <a:bodyPr/>
          <a:lstStyle/>
          <a:p>
            <a:pPr algn="ctr"/>
            <a:r>
              <a:rPr lang="en-US" dirty="0"/>
              <a:t>Wind speed profile</a:t>
            </a:r>
          </a:p>
        </p:txBody>
      </p:sp>
      <p:sp>
        <p:nvSpPr>
          <p:cNvPr id="7" name="Title 6">
            <a:extLst>
              <a:ext uri="{FF2B5EF4-FFF2-40B4-BE49-F238E27FC236}">
                <a16:creationId xmlns:a16="http://schemas.microsoft.com/office/drawing/2014/main" id="{E1208B85-C2C5-B2E2-3009-0A4FDB44BC01}"/>
              </a:ext>
            </a:extLst>
          </p:cNvPr>
          <p:cNvSpPr>
            <a:spLocks noGrp="1"/>
          </p:cNvSpPr>
          <p:nvPr>
            <p:ph type="title"/>
          </p:nvPr>
        </p:nvSpPr>
        <p:spPr/>
        <p:txBody>
          <a:bodyPr/>
          <a:lstStyle/>
          <a:p>
            <a:r>
              <a:rPr lang="en-US" dirty="0"/>
              <a:t>results</a:t>
            </a:r>
          </a:p>
        </p:txBody>
      </p:sp>
      <p:pic>
        <p:nvPicPr>
          <p:cNvPr id="1026" name="Picture 2">
            <a:extLst>
              <a:ext uri="{FF2B5EF4-FFF2-40B4-BE49-F238E27FC236}">
                <a16:creationId xmlns:a16="http://schemas.microsoft.com/office/drawing/2014/main" id="{AF9FBF1E-57D8-7161-E804-8C473ADF0C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0604" y="1893845"/>
            <a:ext cx="4442791" cy="275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198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33"/>
          <p:cNvSpPr txBox="1">
            <a:spLocks noGrp="1"/>
          </p:cNvSpPr>
          <p:nvPr>
            <p:ph type="subTitle" idx="1"/>
          </p:nvPr>
        </p:nvSpPr>
        <p:spPr>
          <a:xfrm>
            <a:off x="1290756" y="1869075"/>
            <a:ext cx="6943818" cy="2644387"/>
          </a:xfrm>
          <a:prstGeom prst="rect">
            <a:avLst/>
          </a:prstGeom>
        </p:spPr>
        <p:txBody>
          <a:bodyPr spcFirstLastPara="1" wrap="square" lIns="91425" tIns="91425" rIns="91425" bIns="91425" anchor="t" anchorCtr="0">
            <a:noAutofit/>
          </a:bodyPr>
          <a:lstStyle/>
          <a:p>
            <a:pPr marL="342900" indent="-342900" algn="l">
              <a:buFont typeface="Arial"/>
              <a:buChar char="•"/>
            </a:pPr>
            <a:r>
              <a:rPr lang="en" dirty="0"/>
              <a:t>Create a more efficient propeller to store wasted energy </a:t>
            </a:r>
            <a:endParaRPr lang="en-US" dirty="0"/>
          </a:p>
          <a:p>
            <a:pPr marL="342900" indent="-342900" algn="l">
              <a:buFont typeface="Arial"/>
              <a:buChar char="•"/>
            </a:pPr>
            <a:endParaRPr lang="en" dirty="0"/>
          </a:p>
          <a:p>
            <a:pPr marL="342900" indent="-342900" algn="l">
              <a:buFont typeface="Arial"/>
              <a:buChar char="•"/>
            </a:pPr>
            <a:r>
              <a:rPr lang="en" dirty="0"/>
              <a:t>Help the environment by providing more ways of aquiring clean energy</a:t>
            </a:r>
          </a:p>
          <a:p>
            <a:pPr marL="342900" indent="-342900" algn="l">
              <a:buFont typeface="Arial"/>
              <a:buChar char="•"/>
            </a:pPr>
            <a:endParaRPr lang="en" dirty="0"/>
          </a:p>
          <a:p>
            <a:pPr marL="342900" indent="-342900" algn="l">
              <a:buFont typeface="Arial"/>
              <a:buChar char="•"/>
            </a:pPr>
            <a:endParaRPr lang="en" dirty="0"/>
          </a:p>
        </p:txBody>
      </p:sp>
      <p:sp>
        <p:nvSpPr>
          <p:cNvPr id="749" name="Google Shape;749;p3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r>
              <a:rPr lang="en" dirty="0"/>
              <a:t>The idea</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A197F-6729-A9BF-5542-39F9A248B74C}"/>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90C8189E-21E6-ED04-6F19-EB3D8291F5BA}"/>
              </a:ext>
            </a:extLst>
          </p:cNvPr>
          <p:cNvSpPr>
            <a:spLocks noGrp="1"/>
          </p:cNvSpPr>
          <p:nvPr>
            <p:ph type="subTitle" idx="1"/>
          </p:nvPr>
        </p:nvSpPr>
        <p:spPr>
          <a:xfrm>
            <a:off x="3138450" y="1409045"/>
            <a:ext cx="2867100" cy="484800"/>
          </a:xfrm>
        </p:spPr>
        <p:txBody>
          <a:bodyPr/>
          <a:lstStyle/>
          <a:p>
            <a:pPr algn="ctr"/>
            <a:r>
              <a:rPr lang="en-US" dirty="0"/>
              <a:t>Different blades </a:t>
            </a:r>
          </a:p>
        </p:txBody>
      </p:sp>
      <p:sp>
        <p:nvSpPr>
          <p:cNvPr id="7" name="Title 6">
            <a:extLst>
              <a:ext uri="{FF2B5EF4-FFF2-40B4-BE49-F238E27FC236}">
                <a16:creationId xmlns:a16="http://schemas.microsoft.com/office/drawing/2014/main" id="{E3EF36E8-C00E-ACDA-9CD9-6D52CBD04861}"/>
              </a:ext>
            </a:extLst>
          </p:cNvPr>
          <p:cNvSpPr>
            <a:spLocks noGrp="1"/>
          </p:cNvSpPr>
          <p:nvPr>
            <p:ph type="title"/>
          </p:nvPr>
        </p:nvSpPr>
        <p:spPr/>
        <p:txBody>
          <a:bodyPr/>
          <a:lstStyle/>
          <a:p>
            <a:r>
              <a:rPr lang="en-US" dirty="0"/>
              <a:t>results</a:t>
            </a:r>
          </a:p>
        </p:txBody>
      </p:sp>
      <p:pic>
        <p:nvPicPr>
          <p:cNvPr id="2050" name="Picture 2">
            <a:extLst>
              <a:ext uri="{FF2B5EF4-FFF2-40B4-BE49-F238E27FC236}">
                <a16:creationId xmlns:a16="http://schemas.microsoft.com/office/drawing/2014/main" id="{E06ED163-EDE7-A693-1A03-8334CCED1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6104" y="1910299"/>
            <a:ext cx="4131791" cy="2522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501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54922374-F4A1-7F18-FDF2-7B5BFAFDF108}"/>
              </a:ext>
            </a:extLst>
          </p:cNvPr>
          <p:cNvSpPr>
            <a:spLocks noGrp="1"/>
          </p:cNvSpPr>
          <p:nvPr>
            <p:ph type="subTitle" idx="3"/>
          </p:nvPr>
        </p:nvSpPr>
        <p:spPr>
          <a:xfrm>
            <a:off x="2034728" y="2018700"/>
            <a:ext cx="5074544" cy="1177800"/>
          </a:xfrm>
        </p:spPr>
        <p:txBody>
          <a:bodyPr/>
          <a:lstStyle/>
          <a:p>
            <a:r>
              <a:rPr lang="en-US" dirty="0"/>
              <a:t>	The 3 revolution blade rotates the fastest given the same conditions for all blades. With this fast rotation, energy could easily be absorbed from the apparatus and easily converted into electrical energy. The </a:t>
            </a:r>
          </a:p>
        </p:txBody>
      </p:sp>
      <p:sp>
        <p:nvSpPr>
          <p:cNvPr id="7" name="Title 6">
            <a:extLst>
              <a:ext uri="{FF2B5EF4-FFF2-40B4-BE49-F238E27FC236}">
                <a16:creationId xmlns:a16="http://schemas.microsoft.com/office/drawing/2014/main" id="{5B34B47E-D13D-E3F1-5C9F-94C2ED013F6C}"/>
              </a:ext>
            </a:extLst>
          </p:cNvPr>
          <p:cNvSpPr>
            <a:spLocks noGrp="1"/>
          </p:cNvSpPr>
          <p:nvPr>
            <p:ph type="title"/>
          </p:nvPr>
        </p:nvSpPr>
        <p:spPr>
          <a:xfrm>
            <a:off x="720000" y="1262243"/>
            <a:ext cx="7704000" cy="572700"/>
          </a:xfrm>
        </p:spPr>
        <p:txBody>
          <a:bodyPr/>
          <a:lstStyle/>
          <a:p>
            <a:r>
              <a:rPr lang="en-US" dirty="0"/>
              <a:t>Conclusion</a:t>
            </a:r>
            <a:br>
              <a:rPr lang="en-US" dirty="0"/>
            </a:br>
            <a:endParaRPr lang="en-US" dirty="0"/>
          </a:p>
        </p:txBody>
      </p:sp>
    </p:spTree>
    <p:extLst>
      <p:ext uri="{BB962C8B-B14F-4D97-AF65-F5344CB8AC3E}">
        <p14:creationId xmlns:p14="http://schemas.microsoft.com/office/powerpoint/2010/main" val="871539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4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References</a:t>
            </a:r>
            <a:endParaRPr dirty="0"/>
          </a:p>
        </p:txBody>
      </p:sp>
      <p:sp>
        <p:nvSpPr>
          <p:cNvPr id="1064" name="Google Shape;1064;p49"/>
          <p:cNvSpPr txBox="1">
            <a:spLocks noGrp="1"/>
          </p:cNvSpPr>
          <p:nvPr>
            <p:ph type="subTitle" idx="1"/>
          </p:nvPr>
        </p:nvSpPr>
        <p:spPr>
          <a:xfrm>
            <a:off x="720000" y="1212525"/>
            <a:ext cx="7704000" cy="1676100"/>
          </a:xfrm>
          <a:prstGeom prst="rect">
            <a:avLst/>
          </a:prstGeom>
        </p:spPr>
        <p:txBody>
          <a:bodyPr spcFirstLastPara="1" wrap="square" lIns="91425" tIns="91425" rIns="91425" bIns="91425" anchor="t" anchorCtr="0">
            <a:noAutofit/>
          </a:bodyPr>
          <a:lstStyle/>
          <a:p>
            <a:pPr algn="just" rtl="0"/>
            <a:r>
              <a:rPr lang="en-US" sz="1800" b="0" i="0" u="sng" strike="noStrike" dirty="0">
                <a:solidFill>
                  <a:srgbClr val="1155CC"/>
                </a:solidFill>
                <a:effectLst/>
                <a:latin typeface="Times New Roman" panose="02020603050405020304" pitchFamily="18" charset="0"/>
                <a:hlinkClick r:id="rId3"/>
              </a:rPr>
              <a:t>https://www.energy.gov/how-does-wind-turbine-work#:~:text=Wind%20turbines%20operate%20on%20a,a%20generator%20to%20create%20electricity</a:t>
            </a:r>
            <a:r>
              <a:rPr lang="en-US" sz="1800" b="0" i="0" u="none" strike="noStrike" dirty="0">
                <a:solidFill>
                  <a:srgbClr val="000000"/>
                </a:solidFill>
                <a:effectLst/>
                <a:latin typeface="Times New Roman" panose="02020603050405020304" pitchFamily="18" charset="0"/>
              </a:rPr>
              <a:t>.</a:t>
            </a:r>
          </a:p>
          <a:p>
            <a:pPr algn="just" rtl="0"/>
            <a:endParaRPr lang="en-US" b="0" dirty="0">
              <a:effectLst/>
            </a:endParaRPr>
          </a:p>
          <a:p>
            <a:pPr algn="just" rtl="0"/>
            <a:r>
              <a:rPr lang="en-US" sz="1800" b="0" i="0" u="sng" strike="noStrike" dirty="0">
                <a:solidFill>
                  <a:srgbClr val="1155CC"/>
                </a:solidFill>
                <a:effectLst/>
                <a:latin typeface="Times New Roman" panose="02020603050405020304" pitchFamily="18" charset="0"/>
                <a:hlinkClick r:id="rId4"/>
              </a:rPr>
              <a:t>https://www.energy.gov/eere/wind/advantages-and-challenges-wind-energy</a:t>
            </a:r>
            <a:endParaRPr lang="en-US" sz="1800" b="0" i="0" u="sng" strike="noStrike" dirty="0">
              <a:solidFill>
                <a:srgbClr val="1155CC"/>
              </a:solidFill>
              <a:effectLst/>
              <a:latin typeface="Times New Roman" panose="02020603050405020304" pitchFamily="18" charset="0"/>
            </a:endParaRPr>
          </a:p>
          <a:p>
            <a:pPr marL="152400" indent="0" algn="just" rtl="0">
              <a:buNone/>
            </a:pPr>
            <a:endParaRPr lang="en-US" b="0" dirty="0">
              <a:effectLst/>
            </a:endParaRPr>
          </a:p>
          <a:p>
            <a:pPr algn="just" rtl="0"/>
            <a:r>
              <a:rPr lang="en-US" sz="1800" b="0" i="0" u="none" strike="noStrike" dirty="0">
                <a:solidFill>
                  <a:srgbClr val="000000"/>
                </a:solidFill>
                <a:effectLst/>
                <a:latin typeface="Times New Roman" panose="02020603050405020304" pitchFamily="18" charset="0"/>
              </a:rPr>
              <a:t> </a:t>
            </a:r>
            <a:r>
              <a:rPr lang="en-US" sz="1800" b="0" i="0" u="sng" strike="noStrike" dirty="0">
                <a:solidFill>
                  <a:srgbClr val="1155CC"/>
                </a:solidFill>
                <a:effectLst/>
                <a:latin typeface="Times New Roman" panose="02020603050405020304" pitchFamily="18" charset="0"/>
                <a:hlinkClick r:id="rId5"/>
              </a:rPr>
              <a:t>https://www.flydenver.com/art-exhibits/kinetic-air-light-curtain/</a:t>
            </a:r>
            <a:endParaRPr lang="en-US" sz="1800" b="0" i="0" u="sng" strike="noStrike" dirty="0">
              <a:solidFill>
                <a:srgbClr val="1155CC"/>
              </a:solidFill>
              <a:effectLst/>
              <a:latin typeface="Times New Roman" panose="02020603050405020304" pitchFamily="18" charset="0"/>
            </a:endParaRPr>
          </a:p>
          <a:p>
            <a:pPr algn="just" rtl="0"/>
            <a:endParaRPr lang="en-US" b="0" dirty="0">
              <a:effectLst/>
            </a:endParaRPr>
          </a:p>
          <a:p>
            <a:pPr algn="just" rtl="0"/>
            <a:r>
              <a:rPr lang="en-US" sz="1800" b="0" i="0" u="none" strike="noStrike" dirty="0">
                <a:solidFill>
                  <a:srgbClr val="000000"/>
                </a:solidFill>
                <a:effectLst/>
                <a:latin typeface="Times New Roman" panose="02020603050405020304" pitchFamily="18" charset="0"/>
              </a:rPr>
              <a:t> </a:t>
            </a:r>
            <a:r>
              <a:rPr lang="en-US" sz="1800" b="0" i="0" u="sng" strike="noStrike" dirty="0">
                <a:solidFill>
                  <a:srgbClr val="1155CC"/>
                </a:solidFill>
                <a:effectLst/>
                <a:latin typeface="Times New Roman" panose="02020603050405020304" pitchFamily="18" charset="0"/>
                <a:hlinkClick r:id="rId6"/>
              </a:rPr>
              <a:t>https://www.princeton.edu/~asmits/Bicycle_web/Bernoulli.html</a:t>
            </a:r>
            <a:endParaRPr lang="en-US" sz="1800" b="0" i="0" u="sng" strike="noStrike" dirty="0">
              <a:solidFill>
                <a:srgbClr val="1155CC"/>
              </a:solidFill>
              <a:effectLst/>
              <a:latin typeface="Times New Roman" panose="02020603050405020304" pitchFamily="18" charset="0"/>
            </a:endParaRPr>
          </a:p>
          <a:p>
            <a:pPr algn="just" rtl="0"/>
            <a:endParaRPr lang="en-US" b="0" dirty="0">
              <a:effectLst/>
            </a:endParaRPr>
          </a:p>
          <a:p>
            <a:pPr algn="just" rtl="0"/>
            <a:r>
              <a:rPr lang="en-US" sz="1800" b="0" i="0" u="sng" strike="noStrike" dirty="0">
                <a:solidFill>
                  <a:srgbClr val="1155CC"/>
                </a:solidFill>
                <a:effectLst/>
                <a:latin typeface="Times New Roman" panose="02020603050405020304" pitchFamily="18" charset="0"/>
                <a:hlinkClick r:id="rId7"/>
              </a:rPr>
              <a:t>https://www.warehouseskateboards.com/help/Skateboard-Bearings-Buying-Guide?srsltid=AfmBOopSu563cAdR4v6xIFo-dItIZyIAgJNw3DNl02MAUYUsIn0pfZhM</a:t>
            </a:r>
            <a:endParaRPr lang="en-US" b="0" dirty="0">
              <a:effectLst/>
            </a:endParaRPr>
          </a:p>
          <a:p>
            <a:pPr marL="152400" indent="0">
              <a:buNone/>
            </a:pPr>
            <a:br>
              <a:rPr lang="en-US" dirty="0"/>
            </a:b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47"/>
          <p:cNvSpPr txBox="1">
            <a:spLocks noGrp="1"/>
          </p:cNvSpPr>
          <p:nvPr>
            <p:ph type="ctrTitle"/>
          </p:nvPr>
        </p:nvSpPr>
        <p:spPr>
          <a:xfrm>
            <a:off x="2306905" y="825800"/>
            <a:ext cx="4530000" cy="99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Thanks!</a:t>
            </a:r>
            <a:endParaRPr/>
          </a:p>
        </p:txBody>
      </p:sp>
      <p:sp>
        <p:nvSpPr>
          <p:cNvPr id="978" name="Google Shape;978;p47"/>
          <p:cNvSpPr txBox="1">
            <a:spLocks noGrp="1"/>
          </p:cNvSpPr>
          <p:nvPr>
            <p:ph type="subTitle" idx="1"/>
          </p:nvPr>
        </p:nvSpPr>
        <p:spPr>
          <a:xfrm>
            <a:off x="2301750" y="1784325"/>
            <a:ext cx="4540500" cy="110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lexandria SemiBold"/>
                <a:ea typeface="Alexandria SemiBold"/>
                <a:cs typeface="Alexandria SemiBold"/>
                <a:sym typeface="Alexandria SemiBold"/>
              </a:rPr>
              <a:t>Any questions?</a:t>
            </a:r>
            <a:endParaRPr dirty="0">
              <a:latin typeface="Alexandria SemiBold"/>
              <a:ea typeface="Alexandria SemiBold"/>
              <a:cs typeface="Alexandria SemiBold"/>
              <a:sym typeface="Alexandria SemiBold"/>
            </a:endParaRPr>
          </a:p>
        </p:txBody>
      </p:sp>
      <p:sp>
        <p:nvSpPr>
          <p:cNvPr id="979" name="Google Shape;979;p47"/>
          <p:cNvSpPr/>
          <p:nvPr/>
        </p:nvSpPr>
        <p:spPr>
          <a:xfrm>
            <a:off x="3725108" y="3038336"/>
            <a:ext cx="345674" cy="346056"/>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0" name="Google Shape;980;p47"/>
          <p:cNvGrpSpPr/>
          <p:nvPr/>
        </p:nvGrpSpPr>
        <p:grpSpPr>
          <a:xfrm>
            <a:off x="4174579" y="3038527"/>
            <a:ext cx="346056" cy="345674"/>
            <a:chOff x="3303268" y="3817349"/>
            <a:chExt cx="346056" cy="345674"/>
          </a:xfrm>
        </p:grpSpPr>
        <p:sp>
          <p:nvSpPr>
            <p:cNvPr id="981" name="Google Shape;981;p47"/>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7"/>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7"/>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7"/>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5" name="Google Shape;985;p47"/>
          <p:cNvGrpSpPr/>
          <p:nvPr/>
        </p:nvGrpSpPr>
        <p:grpSpPr>
          <a:xfrm>
            <a:off x="4623669" y="3038527"/>
            <a:ext cx="346056" cy="345674"/>
            <a:chOff x="3752358" y="3817349"/>
            <a:chExt cx="346056" cy="345674"/>
          </a:xfrm>
        </p:grpSpPr>
        <p:sp>
          <p:nvSpPr>
            <p:cNvPr id="986" name="Google Shape;986;p47"/>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7"/>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7"/>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7"/>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0" name="Google Shape;990;p47"/>
          <p:cNvGrpSpPr/>
          <p:nvPr/>
        </p:nvGrpSpPr>
        <p:grpSpPr>
          <a:xfrm>
            <a:off x="5072758" y="3038527"/>
            <a:ext cx="346024" cy="345674"/>
            <a:chOff x="4201447" y="3817349"/>
            <a:chExt cx="346024" cy="345674"/>
          </a:xfrm>
        </p:grpSpPr>
        <p:sp>
          <p:nvSpPr>
            <p:cNvPr id="991" name="Google Shape;991;p47"/>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7"/>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3" name="Google Shape;993;p47"/>
          <p:cNvSpPr txBox="1"/>
          <p:nvPr/>
        </p:nvSpPr>
        <p:spPr>
          <a:xfrm>
            <a:off x="3214250" y="3971500"/>
            <a:ext cx="2725800" cy="34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Alexandria"/>
                <a:ea typeface="Alexandria"/>
                <a:cs typeface="Alexandria"/>
                <a:sym typeface="Alexandria"/>
              </a:rPr>
              <a:t>Please keep this slide for attribution</a:t>
            </a:r>
            <a:endParaRPr sz="1000">
              <a:solidFill>
                <a:schemeClr val="dk1"/>
              </a:solidFill>
              <a:latin typeface="Alexandria"/>
              <a:ea typeface="Alexandria"/>
              <a:cs typeface="Alexandria"/>
              <a:sym typeface="Alexandri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32"/>
          <p:cNvSpPr txBox="1">
            <a:spLocks noGrp="1"/>
          </p:cNvSpPr>
          <p:nvPr>
            <p:ph type="title"/>
          </p:nvPr>
        </p:nvSpPr>
        <p:spPr>
          <a:xfrm>
            <a:off x="977988" y="2684025"/>
            <a:ext cx="3594000" cy="841800"/>
          </a:xfrm>
          <a:prstGeom prst="rect">
            <a:avLst/>
          </a:prstGeom>
        </p:spPr>
        <p:txBody>
          <a:bodyPr spcFirstLastPara="1" wrap="square" lIns="91425" tIns="91425" rIns="91425" bIns="91425" anchor="t" anchorCtr="0">
            <a:noAutofit/>
          </a:bodyPr>
          <a:lstStyle/>
          <a:p>
            <a:r>
              <a:rPr lang="en" dirty="0"/>
              <a:t>The Plan</a:t>
            </a:r>
            <a:endParaRPr dirty="0"/>
          </a:p>
        </p:txBody>
      </p:sp>
      <p:sp>
        <p:nvSpPr>
          <p:cNvPr id="739" name="Google Shape;739;p32"/>
          <p:cNvSpPr txBox="1">
            <a:spLocks noGrp="1"/>
          </p:cNvSpPr>
          <p:nvPr>
            <p:ph type="title" idx="2"/>
          </p:nvPr>
        </p:nvSpPr>
        <p:spPr>
          <a:xfrm>
            <a:off x="977988" y="1617675"/>
            <a:ext cx="1072200" cy="106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02</a:t>
            </a:r>
            <a:endParaRPr dirty="0"/>
          </a:p>
        </p:txBody>
      </p:sp>
      <p:pic>
        <p:nvPicPr>
          <p:cNvPr id="740" name="Google Shape;740;p32" descr="Simple blue graph"/>
          <p:cNvPicPr preferRelativeResize="0">
            <a:picLocks noGrp="1"/>
          </p:cNvPicPr>
          <p:nvPr>
            <p:ph type="pic" idx="3"/>
          </p:nvPr>
        </p:nvPicPr>
        <p:blipFill rotWithShape="1">
          <a:blip r:embed="rId3"/>
          <a:srcRect l="24129" r="24129"/>
          <a:stretch/>
        </p:blipFill>
        <p:spPr>
          <a:xfrm>
            <a:off x="4916287" y="803792"/>
            <a:ext cx="2744351" cy="3535915"/>
          </a:xfrm>
          <a:prstGeom prst="rect">
            <a:avLst/>
          </a:prstGeom>
        </p:spPr>
      </p:pic>
    </p:spTree>
    <p:extLst>
      <p:ext uri="{BB962C8B-B14F-4D97-AF65-F5344CB8AC3E}">
        <p14:creationId xmlns:p14="http://schemas.microsoft.com/office/powerpoint/2010/main" val="234075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34"/>
          <p:cNvSpPr txBox="1">
            <a:spLocks noGrp="1"/>
          </p:cNvSpPr>
          <p:nvPr>
            <p:ph type="subTitle" idx="1"/>
          </p:nvPr>
        </p:nvSpPr>
        <p:spPr>
          <a:xfrm>
            <a:off x="720000" y="1589506"/>
            <a:ext cx="2336400" cy="855600"/>
          </a:xfrm>
          <a:prstGeom prst="rect">
            <a:avLst/>
          </a:prstGeom>
        </p:spPr>
        <p:txBody>
          <a:bodyPr spcFirstLastPara="1" wrap="square" lIns="91425" tIns="91425" rIns="91425" bIns="91425" anchor="b" anchorCtr="0">
            <a:noAutofit/>
          </a:bodyPr>
          <a:lstStyle/>
          <a:p>
            <a:pPr marL="0" indent="0" algn="ctr"/>
            <a:r>
              <a:rPr lang="en" dirty="0"/>
              <a:t>Mechanical design</a:t>
            </a:r>
            <a:endParaRPr lang="en-US"/>
          </a:p>
        </p:txBody>
      </p:sp>
      <p:sp>
        <p:nvSpPr>
          <p:cNvPr id="755" name="Google Shape;755;p34"/>
          <p:cNvSpPr txBox="1">
            <a:spLocks noGrp="1"/>
          </p:cNvSpPr>
          <p:nvPr>
            <p:ph type="subTitle" idx="5"/>
          </p:nvPr>
        </p:nvSpPr>
        <p:spPr>
          <a:xfrm>
            <a:off x="3403800" y="1589506"/>
            <a:ext cx="2336400" cy="855600"/>
          </a:xfrm>
          <a:prstGeom prst="rect">
            <a:avLst/>
          </a:prstGeom>
        </p:spPr>
        <p:txBody>
          <a:bodyPr spcFirstLastPara="1" wrap="square" lIns="91425" tIns="91425" rIns="91425" bIns="91425" anchor="b" anchorCtr="0">
            <a:noAutofit/>
          </a:bodyPr>
          <a:lstStyle/>
          <a:p>
            <a:pPr marL="0" indent="0" algn="ctr"/>
            <a:r>
              <a:rPr lang="en" dirty="0"/>
              <a:t>Utilize Bernoulli's equation</a:t>
            </a:r>
            <a:endParaRPr lang="en-US" dirty="0"/>
          </a:p>
        </p:txBody>
      </p:sp>
      <p:sp>
        <p:nvSpPr>
          <p:cNvPr id="756" name="Google Shape;756;p34"/>
          <p:cNvSpPr txBox="1">
            <a:spLocks noGrp="1"/>
          </p:cNvSpPr>
          <p:nvPr>
            <p:ph type="subTitle" idx="6"/>
          </p:nvPr>
        </p:nvSpPr>
        <p:spPr>
          <a:xfrm>
            <a:off x="6087600" y="1589506"/>
            <a:ext cx="2336400" cy="855600"/>
          </a:xfrm>
          <a:prstGeom prst="rect">
            <a:avLst/>
          </a:prstGeom>
        </p:spPr>
        <p:txBody>
          <a:bodyPr spcFirstLastPara="1" wrap="square" lIns="91425" tIns="91425" rIns="91425" bIns="91425" anchor="b" anchorCtr="0">
            <a:noAutofit/>
          </a:bodyPr>
          <a:lstStyle/>
          <a:p>
            <a:r>
              <a:rPr lang="en" dirty="0"/>
              <a:t>Horizontal design</a:t>
            </a:r>
            <a:endParaRPr lang="en" b="0" dirty="0">
              <a:solidFill>
                <a:srgbClr val="000000"/>
              </a:solidFill>
            </a:endParaRPr>
          </a:p>
        </p:txBody>
      </p:sp>
      <p:sp>
        <p:nvSpPr>
          <p:cNvPr id="757" name="Google Shape;757;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r>
              <a:rPr lang="en" dirty="0"/>
              <a:t>The plan</a:t>
            </a:r>
            <a:endParaRPr lang="en-US" dirty="0"/>
          </a:p>
        </p:txBody>
      </p:sp>
      <p:sp>
        <p:nvSpPr>
          <p:cNvPr id="758" name="Google Shape;758;p34"/>
          <p:cNvSpPr txBox="1">
            <a:spLocks noGrp="1"/>
          </p:cNvSpPr>
          <p:nvPr>
            <p:ph type="subTitle" idx="2"/>
          </p:nvPr>
        </p:nvSpPr>
        <p:spPr>
          <a:xfrm>
            <a:off x="720000" y="2365248"/>
            <a:ext cx="2336400" cy="1683600"/>
          </a:xfrm>
          <a:prstGeom prst="rect">
            <a:avLst/>
          </a:prstGeom>
        </p:spPr>
        <p:txBody>
          <a:bodyPr spcFirstLastPara="1" wrap="square" lIns="91425" tIns="91425" rIns="91425" bIns="91425" anchor="t" anchorCtr="0">
            <a:noAutofit/>
          </a:bodyPr>
          <a:lstStyle/>
          <a:p>
            <a:pPr marL="0" indent="0"/>
            <a:r>
              <a:rPr lang="en" dirty="0"/>
              <a:t>This project focuses on the mechanical part of the wind turbine. </a:t>
            </a:r>
          </a:p>
          <a:p>
            <a:pPr marL="0" indent="0"/>
            <a:endParaRPr lang="en-US" dirty="0"/>
          </a:p>
          <a:p>
            <a:pPr marL="0" indent="0"/>
            <a:r>
              <a:rPr lang="en" dirty="0"/>
              <a:t>Not the Electrical part</a:t>
            </a:r>
            <a:endParaRPr lang="en-US" dirty="0"/>
          </a:p>
        </p:txBody>
      </p:sp>
      <mc:AlternateContent xmlns:mc="http://schemas.openxmlformats.org/markup-compatibility/2006">
        <mc:Choice xmlns:a14="http://schemas.microsoft.com/office/drawing/2010/main" Requires="a14">
          <p:sp>
            <p:nvSpPr>
              <p:cNvPr id="759" name="Google Shape;759;p34"/>
              <p:cNvSpPr txBox="1">
                <a:spLocks noGrp="1"/>
              </p:cNvSpPr>
              <p:nvPr>
                <p:ph type="subTitle" idx="3"/>
              </p:nvPr>
            </p:nvSpPr>
            <p:spPr>
              <a:xfrm>
                <a:off x="3022800" y="2112836"/>
                <a:ext cx="3168450" cy="1683600"/>
              </a:xfrm>
              <a:prstGeom prst="rect">
                <a:avLst/>
              </a:prstGeom>
            </p:spPr>
            <p:txBody>
              <a:bodyPr spcFirstLastPara="1" wrap="square" lIns="91425" tIns="91425" rIns="91425" bIns="91425" anchor="t" anchorCtr="0">
                <a:noAutofit/>
              </a:bodyPr>
              <a:lstStyle/>
              <a:p>
                <a:pPr marL="0" indent="0" algn="ctr"/>
                <a:endParaRPr lang="en-US" sz="1800" dirty="0">
                  <a:solidFill>
                    <a:srgbClr val="000000"/>
                  </a:solidFill>
                  <a:latin typeface="Times New Roman" panose="02020603050405020304" pitchFamily="18" charset="0"/>
                </a:endParaRPr>
              </a:p>
              <a:p>
                <a:pPr marL="0" indent="0"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𝑎</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ea typeface="Cambria Math" panose="02040503050406030204" pitchFamily="18" charset="0"/>
                        </a:rPr>
                        <m:t>𝜌</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𝑎</m:t>
                          </m:r>
                        </m:sub>
                        <m:sup>
                          <m:r>
                            <a:rPr lang="en-US" b="0" i="1" smtClean="0">
                              <a:latin typeface="Cambria Math" panose="02040503050406030204" pitchFamily="18" charset="0"/>
                              <a:ea typeface="Cambria Math" panose="02040503050406030204" pitchFamily="18" charset="0"/>
                            </a:rPr>
                            <m:t>2</m:t>
                          </m:r>
                        </m:sup>
                      </m:sSub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𝑔</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h</m:t>
                          </m:r>
                        </m:e>
                        <m:sub>
                          <m:r>
                            <a:rPr lang="en-US" b="0" i="1" smtClean="0">
                              <a:latin typeface="Cambria Math" panose="02040503050406030204" pitchFamily="18" charset="0"/>
                              <a:ea typeface="Cambria Math" panose="02040503050406030204" pitchFamily="18" charset="0"/>
                            </a:rPr>
                            <m:t>𝑎</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𝑏</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i="1">
                          <a:latin typeface="Cambria Math" panose="02040503050406030204" pitchFamily="18" charset="0"/>
                          <a:ea typeface="Cambria Math" panose="02040503050406030204" pitchFamily="18" charset="0"/>
                        </a:rPr>
                        <m:t>𝜌</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𝑏</m:t>
                          </m:r>
                        </m:sub>
                        <m:sup>
                          <m:r>
                            <a:rPr lang="en-US" i="1">
                              <a:latin typeface="Cambria Math" panose="02040503050406030204" pitchFamily="18" charset="0"/>
                              <a:ea typeface="Cambria Math" panose="02040503050406030204" pitchFamily="18" charset="0"/>
                            </a:rPr>
                            <m:t>2</m:t>
                          </m:r>
                        </m:sup>
                      </m:sSub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𝜌</m:t>
                      </m:r>
                      <m:r>
                        <a:rPr lang="en-US" i="1">
                          <a:latin typeface="Cambria Math" panose="02040503050406030204" pitchFamily="18" charset="0"/>
                          <a:ea typeface="Cambria Math" panose="02040503050406030204" pitchFamily="18" charset="0"/>
                        </a:rPr>
                        <m:t>𝑔</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h</m:t>
                          </m:r>
                        </m:e>
                        <m:sub>
                          <m:r>
                            <a:rPr lang="en-US" b="0" i="1" smtClean="0">
                              <a:latin typeface="Cambria Math" panose="02040503050406030204" pitchFamily="18" charset="0"/>
                              <a:ea typeface="Cambria Math" panose="02040503050406030204" pitchFamily="18" charset="0"/>
                            </a:rPr>
                            <m:t>𝑏</m:t>
                          </m:r>
                        </m:sub>
                      </m:sSub>
                    </m:oMath>
                  </m:oMathPara>
                </a14:m>
                <a:endParaRPr lang="en" dirty="0"/>
              </a:p>
              <a:p>
                <a:pPr marL="0" indent="0" algn="ctr"/>
                <a:endParaRPr lang="en" dirty="0"/>
              </a:p>
              <a:p>
                <a:pPr marL="0" indent="0" algn="ctr"/>
                <a:r>
                  <a:rPr lang="en" dirty="0"/>
                  <a:t>If the volume of flow decreases, the flow speed increases to keep ratio constant</a:t>
                </a:r>
              </a:p>
            </p:txBody>
          </p:sp>
        </mc:Choice>
        <mc:Fallback>
          <p:sp>
            <p:nvSpPr>
              <p:cNvPr id="759" name="Google Shape;759;p34"/>
              <p:cNvSpPr txBox="1">
                <a:spLocks noGrp="1" noRot="1" noChangeAspect="1" noMove="1" noResize="1" noEditPoints="1" noAdjustHandles="1" noChangeArrowheads="1" noChangeShapeType="1" noTextEdit="1"/>
              </p:cNvSpPr>
              <p:nvPr>
                <p:ph type="subTitle" idx="3"/>
              </p:nvPr>
            </p:nvSpPr>
            <p:spPr>
              <a:xfrm>
                <a:off x="3022800" y="2112836"/>
                <a:ext cx="3168450" cy="1683600"/>
              </a:xfrm>
              <a:prstGeom prst="rect">
                <a:avLst/>
              </a:prstGeom>
              <a:blipFill>
                <a:blip r:embed="rId3"/>
                <a:stretch>
                  <a:fillRect/>
                </a:stretch>
              </a:blipFill>
            </p:spPr>
            <p:txBody>
              <a:bodyPr/>
              <a:lstStyle/>
              <a:p>
                <a:r>
                  <a:rPr lang="en-US">
                    <a:noFill/>
                  </a:rPr>
                  <a:t> </a:t>
                </a:r>
              </a:p>
            </p:txBody>
          </p:sp>
        </mc:Fallback>
      </mc:AlternateContent>
      <p:sp>
        <p:nvSpPr>
          <p:cNvPr id="760" name="Google Shape;760;p34"/>
          <p:cNvSpPr txBox="1">
            <a:spLocks noGrp="1"/>
          </p:cNvSpPr>
          <p:nvPr>
            <p:ph type="subTitle" idx="4"/>
          </p:nvPr>
        </p:nvSpPr>
        <p:spPr>
          <a:xfrm>
            <a:off x="6087600" y="2365248"/>
            <a:ext cx="2336400" cy="1683600"/>
          </a:xfrm>
          <a:prstGeom prst="rect">
            <a:avLst/>
          </a:prstGeom>
        </p:spPr>
        <p:txBody>
          <a:bodyPr spcFirstLastPara="1" wrap="square" lIns="91425" tIns="91425" rIns="91425" bIns="91425" anchor="t" anchorCtr="0">
            <a:noAutofit/>
          </a:bodyPr>
          <a:lstStyle/>
          <a:p>
            <a:pPr marL="0" indent="0"/>
            <a:r>
              <a:rPr lang="en" dirty="0"/>
              <a:t>Lots of vertical designs out there that capture only a part of the wind flow</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4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r>
              <a:rPr lang="en" dirty="0"/>
              <a:t>Project timeline</a:t>
            </a:r>
            <a:endParaRPr lang="en-US" dirty="0"/>
          </a:p>
        </p:txBody>
      </p:sp>
      <p:sp>
        <p:nvSpPr>
          <p:cNvPr id="839" name="Google Shape;839;p41"/>
          <p:cNvSpPr txBox="1"/>
          <p:nvPr/>
        </p:nvSpPr>
        <p:spPr>
          <a:xfrm flipH="1">
            <a:off x="713125" y="2014975"/>
            <a:ext cx="1812300" cy="572700"/>
          </a:xfrm>
          <a:prstGeom prst="rect">
            <a:avLst/>
          </a:prstGeom>
          <a:noFill/>
          <a:ln>
            <a:noFill/>
          </a:ln>
        </p:spPr>
        <p:txBody>
          <a:bodyPr spcFirstLastPara="1" wrap="square" lIns="91425" tIns="91425" rIns="91425" bIns="91425" anchor="t" anchorCtr="0">
            <a:noAutofit/>
          </a:bodyPr>
          <a:lstStyle/>
          <a:p>
            <a:pPr algn="ctr"/>
            <a:r>
              <a:rPr lang="en" sz="1200" dirty="0">
                <a:solidFill>
                  <a:schemeClr val="dk1"/>
                </a:solidFill>
                <a:latin typeface="Alexandria"/>
                <a:ea typeface="Alexandria"/>
                <a:cs typeface="Alexandria"/>
              </a:rPr>
              <a:t>Design WGA</a:t>
            </a:r>
          </a:p>
          <a:p>
            <a:pPr algn="ctr"/>
            <a:r>
              <a:rPr lang="en" sz="1200" dirty="0">
                <a:solidFill>
                  <a:schemeClr val="dk1"/>
                </a:solidFill>
                <a:latin typeface="Alexandria"/>
                <a:ea typeface="Alexandria"/>
                <a:cs typeface="Alexandria"/>
              </a:rPr>
              <a:t>(wind guiding apparatus)</a:t>
            </a:r>
          </a:p>
        </p:txBody>
      </p:sp>
      <p:sp>
        <p:nvSpPr>
          <p:cNvPr id="840" name="Google Shape;840;p41"/>
          <p:cNvSpPr txBox="1"/>
          <p:nvPr/>
        </p:nvSpPr>
        <p:spPr>
          <a:xfrm flipH="1">
            <a:off x="2677025" y="2014975"/>
            <a:ext cx="1812300" cy="572700"/>
          </a:xfrm>
          <a:prstGeom prst="rect">
            <a:avLst/>
          </a:prstGeom>
          <a:noFill/>
          <a:ln>
            <a:noFill/>
          </a:ln>
        </p:spPr>
        <p:txBody>
          <a:bodyPr spcFirstLastPara="1" wrap="square" lIns="91425" tIns="91425" rIns="91425" bIns="91425" anchor="t" anchorCtr="0">
            <a:noAutofit/>
          </a:bodyPr>
          <a:lstStyle/>
          <a:p>
            <a:pPr algn="ctr"/>
            <a:r>
              <a:rPr lang="en" sz="1200" dirty="0">
                <a:solidFill>
                  <a:schemeClr val="dk1"/>
                </a:solidFill>
                <a:latin typeface="Alexandria"/>
                <a:cs typeface="Alexandria"/>
                <a:sym typeface="Alexandria"/>
              </a:rPr>
              <a:t>Simulate wind</a:t>
            </a:r>
            <a:endParaRPr lang="en-US" dirty="0">
              <a:solidFill>
                <a:schemeClr val="dk1"/>
              </a:solidFill>
            </a:endParaRPr>
          </a:p>
        </p:txBody>
      </p:sp>
      <p:sp>
        <p:nvSpPr>
          <p:cNvPr id="841" name="Google Shape;841;p41"/>
          <p:cNvSpPr txBox="1"/>
          <p:nvPr/>
        </p:nvSpPr>
        <p:spPr>
          <a:xfrm flipH="1">
            <a:off x="4640925" y="2014975"/>
            <a:ext cx="1812300" cy="572700"/>
          </a:xfrm>
          <a:prstGeom prst="rect">
            <a:avLst/>
          </a:prstGeom>
          <a:noFill/>
          <a:ln>
            <a:noFill/>
          </a:ln>
        </p:spPr>
        <p:txBody>
          <a:bodyPr spcFirstLastPara="1" wrap="square" lIns="91425" tIns="91425" rIns="91425" bIns="91425" anchor="t" anchorCtr="0">
            <a:noAutofit/>
          </a:bodyPr>
          <a:lstStyle/>
          <a:p>
            <a:pPr algn="ctr"/>
            <a:r>
              <a:rPr lang="en" sz="1200" dirty="0">
                <a:solidFill>
                  <a:schemeClr val="dk1"/>
                </a:solidFill>
                <a:latin typeface="Alexandria"/>
                <a:cs typeface="Alexandria"/>
                <a:sym typeface="Alexandria"/>
              </a:rPr>
              <a:t>Conclude WGA design</a:t>
            </a:r>
            <a:endParaRPr lang="en-US" dirty="0">
              <a:solidFill>
                <a:schemeClr val="dk1"/>
              </a:solidFill>
            </a:endParaRPr>
          </a:p>
        </p:txBody>
      </p:sp>
      <p:sp>
        <p:nvSpPr>
          <p:cNvPr id="842" name="Google Shape;842;p41"/>
          <p:cNvSpPr txBox="1"/>
          <p:nvPr/>
        </p:nvSpPr>
        <p:spPr>
          <a:xfrm flipH="1">
            <a:off x="6604825" y="2014975"/>
            <a:ext cx="1812300" cy="572700"/>
          </a:xfrm>
          <a:prstGeom prst="rect">
            <a:avLst/>
          </a:prstGeom>
          <a:noFill/>
          <a:ln>
            <a:noFill/>
          </a:ln>
        </p:spPr>
        <p:txBody>
          <a:bodyPr spcFirstLastPara="1" wrap="square" lIns="91425" tIns="91425" rIns="91425" bIns="91425" anchor="t" anchorCtr="0">
            <a:noAutofit/>
          </a:bodyPr>
          <a:lstStyle/>
          <a:p>
            <a:pPr algn="ctr"/>
            <a:r>
              <a:rPr lang="en" sz="1200" dirty="0">
                <a:solidFill>
                  <a:schemeClr val="dk1"/>
                </a:solidFill>
                <a:latin typeface="Alexandria"/>
                <a:cs typeface="Alexandria"/>
                <a:sym typeface="Alexandria"/>
              </a:rPr>
              <a:t>Design the shaft holder</a:t>
            </a:r>
            <a:endParaRPr lang="en" sz="1200" dirty="0">
              <a:solidFill>
                <a:schemeClr val="dk1"/>
              </a:solidFill>
              <a:latin typeface="Alexandria"/>
              <a:cs typeface="Alexandria"/>
            </a:endParaRPr>
          </a:p>
        </p:txBody>
      </p:sp>
      <p:cxnSp>
        <p:nvCxnSpPr>
          <p:cNvPr id="843" name="Google Shape;843;p41"/>
          <p:cNvCxnSpPr>
            <a:stCxn id="844" idx="6"/>
            <a:endCxn id="845" idx="2"/>
          </p:cNvCxnSpPr>
          <p:nvPr/>
        </p:nvCxnSpPr>
        <p:spPr>
          <a:xfrm>
            <a:off x="1726713" y="1602292"/>
            <a:ext cx="1749000" cy="0"/>
          </a:xfrm>
          <a:prstGeom prst="straightConnector1">
            <a:avLst/>
          </a:prstGeom>
          <a:noFill/>
          <a:ln w="19050" cap="flat" cmpd="sng">
            <a:solidFill>
              <a:schemeClr val="dk2"/>
            </a:solidFill>
            <a:prstDash val="solid"/>
            <a:round/>
            <a:headEnd type="none" w="med" len="med"/>
            <a:tailEnd type="none" w="med" len="med"/>
          </a:ln>
        </p:spPr>
      </p:cxnSp>
      <p:cxnSp>
        <p:nvCxnSpPr>
          <p:cNvPr id="846" name="Google Shape;846;p41"/>
          <p:cNvCxnSpPr>
            <a:stCxn id="845" idx="6"/>
            <a:endCxn id="847" idx="2"/>
          </p:cNvCxnSpPr>
          <p:nvPr/>
        </p:nvCxnSpPr>
        <p:spPr>
          <a:xfrm>
            <a:off x="3690620" y="1602313"/>
            <a:ext cx="1749000" cy="0"/>
          </a:xfrm>
          <a:prstGeom prst="straightConnector1">
            <a:avLst/>
          </a:prstGeom>
          <a:noFill/>
          <a:ln w="19050" cap="flat" cmpd="sng">
            <a:solidFill>
              <a:schemeClr val="dk2"/>
            </a:solidFill>
            <a:prstDash val="solid"/>
            <a:round/>
            <a:headEnd type="none" w="med" len="med"/>
            <a:tailEnd type="none" w="med" len="med"/>
          </a:ln>
        </p:spPr>
      </p:cxnSp>
      <p:cxnSp>
        <p:nvCxnSpPr>
          <p:cNvPr id="848" name="Google Shape;848;p41"/>
          <p:cNvCxnSpPr>
            <a:stCxn id="847" idx="6"/>
            <a:endCxn id="849" idx="2"/>
          </p:cNvCxnSpPr>
          <p:nvPr/>
        </p:nvCxnSpPr>
        <p:spPr>
          <a:xfrm>
            <a:off x="5654520" y="1602313"/>
            <a:ext cx="1749000" cy="0"/>
          </a:xfrm>
          <a:prstGeom prst="straightConnector1">
            <a:avLst/>
          </a:prstGeom>
          <a:noFill/>
          <a:ln w="19050" cap="flat" cmpd="sng">
            <a:solidFill>
              <a:schemeClr val="dk2"/>
            </a:solidFill>
            <a:prstDash val="solid"/>
            <a:round/>
            <a:headEnd type="none" w="med" len="med"/>
            <a:tailEnd type="none" w="med" len="med"/>
          </a:ln>
        </p:spPr>
      </p:cxnSp>
      <p:cxnSp>
        <p:nvCxnSpPr>
          <p:cNvPr id="850" name="Google Shape;850;p41"/>
          <p:cNvCxnSpPr>
            <a:stCxn id="844" idx="4"/>
            <a:endCxn id="839" idx="0"/>
          </p:cNvCxnSpPr>
          <p:nvPr/>
        </p:nvCxnSpPr>
        <p:spPr>
          <a:xfrm>
            <a:off x="1619313" y="1709692"/>
            <a:ext cx="0" cy="305400"/>
          </a:xfrm>
          <a:prstGeom prst="straightConnector1">
            <a:avLst/>
          </a:prstGeom>
          <a:noFill/>
          <a:ln w="19050" cap="flat" cmpd="sng">
            <a:solidFill>
              <a:schemeClr val="dk2"/>
            </a:solidFill>
            <a:prstDash val="solid"/>
            <a:round/>
            <a:headEnd type="none" w="med" len="med"/>
            <a:tailEnd type="triangle" w="med" len="med"/>
          </a:ln>
        </p:spPr>
      </p:cxnSp>
      <p:cxnSp>
        <p:nvCxnSpPr>
          <p:cNvPr id="851" name="Google Shape;851;p41"/>
          <p:cNvCxnSpPr>
            <a:stCxn id="845" idx="4"/>
            <a:endCxn id="840" idx="0"/>
          </p:cNvCxnSpPr>
          <p:nvPr/>
        </p:nvCxnSpPr>
        <p:spPr>
          <a:xfrm>
            <a:off x="3583220" y="1709713"/>
            <a:ext cx="0" cy="305400"/>
          </a:xfrm>
          <a:prstGeom prst="straightConnector1">
            <a:avLst/>
          </a:prstGeom>
          <a:noFill/>
          <a:ln w="19050" cap="flat" cmpd="sng">
            <a:solidFill>
              <a:schemeClr val="dk2"/>
            </a:solidFill>
            <a:prstDash val="solid"/>
            <a:round/>
            <a:headEnd type="none" w="med" len="med"/>
            <a:tailEnd type="triangle" w="med" len="med"/>
          </a:ln>
        </p:spPr>
      </p:cxnSp>
      <p:cxnSp>
        <p:nvCxnSpPr>
          <p:cNvPr id="852" name="Google Shape;852;p41"/>
          <p:cNvCxnSpPr>
            <a:stCxn id="847" idx="4"/>
            <a:endCxn id="841" idx="0"/>
          </p:cNvCxnSpPr>
          <p:nvPr/>
        </p:nvCxnSpPr>
        <p:spPr>
          <a:xfrm>
            <a:off x="5547120" y="1709713"/>
            <a:ext cx="0" cy="305400"/>
          </a:xfrm>
          <a:prstGeom prst="straightConnector1">
            <a:avLst/>
          </a:prstGeom>
          <a:noFill/>
          <a:ln w="19050" cap="flat" cmpd="sng">
            <a:solidFill>
              <a:schemeClr val="dk2"/>
            </a:solidFill>
            <a:prstDash val="solid"/>
            <a:round/>
            <a:headEnd type="none" w="med" len="med"/>
            <a:tailEnd type="triangle" w="med" len="med"/>
          </a:ln>
        </p:spPr>
      </p:cxnSp>
      <p:cxnSp>
        <p:nvCxnSpPr>
          <p:cNvPr id="853" name="Google Shape;853;p41"/>
          <p:cNvCxnSpPr>
            <a:stCxn id="849" idx="4"/>
            <a:endCxn id="842" idx="0"/>
          </p:cNvCxnSpPr>
          <p:nvPr/>
        </p:nvCxnSpPr>
        <p:spPr>
          <a:xfrm>
            <a:off x="7510993" y="1709671"/>
            <a:ext cx="0" cy="305400"/>
          </a:xfrm>
          <a:prstGeom prst="straightConnector1">
            <a:avLst/>
          </a:prstGeom>
          <a:noFill/>
          <a:ln w="19050" cap="flat" cmpd="sng">
            <a:solidFill>
              <a:schemeClr val="dk2"/>
            </a:solidFill>
            <a:prstDash val="solid"/>
            <a:round/>
            <a:headEnd type="none" w="med" len="med"/>
            <a:tailEnd type="triangle" w="med" len="med"/>
          </a:ln>
        </p:spPr>
      </p:cxnSp>
      <p:sp>
        <p:nvSpPr>
          <p:cNvPr id="854" name="Google Shape;854;p41"/>
          <p:cNvSpPr txBox="1"/>
          <p:nvPr/>
        </p:nvSpPr>
        <p:spPr>
          <a:xfrm flipH="1">
            <a:off x="713125" y="3849425"/>
            <a:ext cx="1812300" cy="572700"/>
          </a:xfrm>
          <a:prstGeom prst="rect">
            <a:avLst/>
          </a:prstGeom>
          <a:noFill/>
          <a:ln>
            <a:noFill/>
          </a:ln>
        </p:spPr>
        <p:txBody>
          <a:bodyPr spcFirstLastPara="1" wrap="square" lIns="91425" tIns="91425" rIns="91425" bIns="91425" anchor="t" anchorCtr="0">
            <a:noAutofit/>
          </a:bodyPr>
          <a:lstStyle/>
          <a:p>
            <a:pPr algn="ctr"/>
            <a:r>
              <a:rPr lang="en" sz="1200" dirty="0">
                <a:solidFill>
                  <a:schemeClr val="dk1"/>
                </a:solidFill>
                <a:latin typeface="Alexandria"/>
                <a:cs typeface="Alexandria"/>
                <a:sym typeface="Alexandria"/>
              </a:rPr>
              <a:t>Design blade</a:t>
            </a:r>
            <a:endParaRPr lang="en-US" dirty="0">
              <a:solidFill>
                <a:schemeClr val="dk1"/>
              </a:solidFill>
            </a:endParaRPr>
          </a:p>
        </p:txBody>
      </p:sp>
      <p:sp>
        <p:nvSpPr>
          <p:cNvPr id="855" name="Google Shape;855;p41"/>
          <p:cNvSpPr txBox="1"/>
          <p:nvPr/>
        </p:nvSpPr>
        <p:spPr>
          <a:xfrm flipH="1">
            <a:off x="2677025" y="3849425"/>
            <a:ext cx="1812300" cy="572700"/>
          </a:xfrm>
          <a:prstGeom prst="rect">
            <a:avLst/>
          </a:prstGeom>
          <a:noFill/>
          <a:ln>
            <a:noFill/>
          </a:ln>
        </p:spPr>
        <p:txBody>
          <a:bodyPr spcFirstLastPara="1" wrap="square" lIns="91425" tIns="91425" rIns="91425" bIns="91425" anchor="t" anchorCtr="0">
            <a:noAutofit/>
          </a:bodyPr>
          <a:lstStyle/>
          <a:p>
            <a:pPr algn="ctr"/>
            <a:r>
              <a:rPr lang="en" sz="1200" dirty="0">
                <a:solidFill>
                  <a:schemeClr val="dk1"/>
                </a:solidFill>
                <a:latin typeface="Alexandria"/>
                <a:cs typeface="Alexandria"/>
              </a:rPr>
              <a:t>3D print</a:t>
            </a:r>
          </a:p>
        </p:txBody>
      </p:sp>
      <p:sp>
        <p:nvSpPr>
          <p:cNvPr id="856" name="Google Shape;856;p41"/>
          <p:cNvSpPr txBox="1"/>
          <p:nvPr/>
        </p:nvSpPr>
        <p:spPr>
          <a:xfrm flipH="1">
            <a:off x="4640925" y="3849425"/>
            <a:ext cx="1812300" cy="572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200" dirty="0">
                <a:solidFill>
                  <a:schemeClr val="dk1"/>
                </a:solidFill>
                <a:latin typeface="Alexandria"/>
                <a:cs typeface="Alexandria"/>
                <a:sym typeface="Alexandria"/>
              </a:rPr>
              <a:t>Test</a:t>
            </a:r>
            <a:endParaRPr lang="en-US" dirty="0">
              <a:solidFill>
                <a:schemeClr val="dk1"/>
              </a:solidFill>
            </a:endParaRPr>
          </a:p>
        </p:txBody>
      </p:sp>
      <p:sp>
        <p:nvSpPr>
          <p:cNvPr id="857" name="Google Shape;857;p41"/>
          <p:cNvSpPr txBox="1"/>
          <p:nvPr/>
        </p:nvSpPr>
        <p:spPr>
          <a:xfrm flipH="1">
            <a:off x="6604825" y="3849425"/>
            <a:ext cx="1812300" cy="572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200" dirty="0">
                <a:solidFill>
                  <a:schemeClr val="dk1"/>
                </a:solidFill>
                <a:latin typeface="Alexandria"/>
                <a:cs typeface="Alexandria"/>
                <a:sym typeface="Alexandria"/>
              </a:rPr>
              <a:t>Conclusion</a:t>
            </a:r>
            <a:endParaRPr lang="en-US" dirty="0"/>
          </a:p>
        </p:txBody>
      </p:sp>
      <p:cxnSp>
        <p:nvCxnSpPr>
          <p:cNvPr id="858" name="Google Shape;858;p41"/>
          <p:cNvCxnSpPr>
            <a:stCxn id="859" idx="6"/>
            <a:endCxn id="860" idx="2"/>
          </p:cNvCxnSpPr>
          <p:nvPr/>
        </p:nvCxnSpPr>
        <p:spPr>
          <a:xfrm>
            <a:off x="1726713" y="3440863"/>
            <a:ext cx="1749000" cy="0"/>
          </a:xfrm>
          <a:prstGeom prst="straightConnector1">
            <a:avLst/>
          </a:prstGeom>
          <a:noFill/>
          <a:ln w="19050" cap="flat" cmpd="sng">
            <a:solidFill>
              <a:schemeClr val="dk2"/>
            </a:solidFill>
            <a:prstDash val="solid"/>
            <a:round/>
            <a:headEnd type="none" w="med" len="med"/>
            <a:tailEnd type="none" w="med" len="med"/>
          </a:ln>
        </p:spPr>
      </p:cxnSp>
      <p:cxnSp>
        <p:nvCxnSpPr>
          <p:cNvPr id="861" name="Google Shape;861;p41"/>
          <p:cNvCxnSpPr>
            <a:stCxn id="860" idx="6"/>
            <a:endCxn id="862" idx="2"/>
          </p:cNvCxnSpPr>
          <p:nvPr/>
        </p:nvCxnSpPr>
        <p:spPr>
          <a:xfrm>
            <a:off x="3690620" y="3440863"/>
            <a:ext cx="1749000" cy="0"/>
          </a:xfrm>
          <a:prstGeom prst="straightConnector1">
            <a:avLst/>
          </a:prstGeom>
          <a:noFill/>
          <a:ln w="19050" cap="flat" cmpd="sng">
            <a:solidFill>
              <a:schemeClr val="dk2"/>
            </a:solidFill>
            <a:prstDash val="solid"/>
            <a:round/>
            <a:headEnd type="none" w="med" len="med"/>
            <a:tailEnd type="none" w="med" len="med"/>
          </a:ln>
        </p:spPr>
      </p:cxnSp>
      <p:cxnSp>
        <p:nvCxnSpPr>
          <p:cNvPr id="863" name="Google Shape;863;p41"/>
          <p:cNvCxnSpPr>
            <a:stCxn id="862" idx="6"/>
            <a:endCxn id="864" idx="2"/>
          </p:cNvCxnSpPr>
          <p:nvPr/>
        </p:nvCxnSpPr>
        <p:spPr>
          <a:xfrm>
            <a:off x="5654520" y="3440888"/>
            <a:ext cx="1749000" cy="9900"/>
          </a:xfrm>
          <a:prstGeom prst="straightConnector1">
            <a:avLst/>
          </a:prstGeom>
          <a:noFill/>
          <a:ln w="19050" cap="flat" cmpd="sng">
            <a:solidFill>
              <a:schemeClr val="dk2"/>
            </a:solidFill>
            <a:prstDash val="solid"/>
            <a:round/>
            <a:headEnd type="none" w="med" len="med"/>
            <a:tailEnd type="none" w="med" len="med"/>
          </a:ln>
        </p:spPr>
      </p:cxnSp>
      <p:cxnSp>
        <p:nvCxnSpPr>
          <p:cNvPr id="865" name="Google Shape;865;p41"/>
          <p:cNvCxnSpPr>
            <a:stCxn id="859" idx="4"/>
            <a:endCxn id="854" idx="0"/>
          </p:cNvCxnSpPr>
          <p:nvPr/>
        </p:nvCxnSpPr>
        <p:spPr>
          <a:xfrm>
            <a:off x="1619313" y="3548263"/>
            <a:ext cx="0" cy="301200"/>
          </a:xfrm>
          <a:prstGeom prst="straightConnector1">
            <a:avLst/>
          </a:prstGeom>
          <a:noFill/>
          <a:ln w="19050" cap="flat" cmpd="sng">
            <a:solidFill>
              <a:schemeClr val="dk2"/>
            </a:solidFill>
            <a:prstDash val="solid"/>
            <a:round/>
            <a:headEnd type="none" w="med" len="med"/>
            <a:tailEnd type="triangle" w="med" len="med"/>
          </a:ln>
        </p:spPr>
      </p:cxnSp>
      <p:cxnSp>
        <p:nvCxnSpPr>
          <p:cNvPr id="866" name="Google Shape;866;p41"/>
          <p:cNvCxnSpPr>
            <a:stCxn id="860" idx="4"/>
            <a:endCxn id="855" idx="0"/>
          </p:cNvCxnSpPr>
          <p:nvPr/>
        </p:nvCxnSpPr>
        <p:spPr>
          <a:xfrm>
            <a:off x="3583220" y="3548263"/>
            <a:ext cx="0" cy="301200"/>
          </a:xfrm>
          <a:prstGeom prst="straightConnector1">
            <a:avLst/>
          </a:prstGeom>
          <a:noFill/>
          <a:ln w="19050" cap="flat" cmpd="sng">
            <a:solidFill>
              <a:schemeClr val="dk2"/>
            </a:solidFill>
            <a:prstDash val="solid"/>
            <a:round/>
            <a:headEnd type="none" w="med" len="med"/>
            <a:tailEnd type="triangle" w="med" len="med"/>
          </a:ln>
        </p:spPr>
      </p:cxnSp>
      <p:cxnSp>
        <p:nvCxnSpPr>
          <p:cNvPr id="867" name="Google Shape;867;p41"/>
          <p:cNvCxnSpPr>
            <a:stCxn id="862" idx="4"/>
            <a:endCxn id="856" idx="0"/>
          </p:cNvCxnSpPr>
          <p:nvPr/>
        </p:nvCxnSpPr>
        <p:spPr>
          <a:xfrm>
            <a:off x="5547120" y="3548288"/>
            <a:ext cx="0" cy="301200"/>
          </a:xfrm>
          <a:prstGeom prst="straightConnector1">
            <a:avLst/>
          </a:prstGeom>
          <a:noFill/>
          <a:ln w="19050" cap="flat" cmpd="sng">
            <a:solidFill>
              <a:schemeClr val="dk2"/>
            </a:solidFill>
            <a:prstDash val="solid"/>
            <a:round/>
            <a:headEnd type="none" w="med" len="med"/>
            <a:tailEnd type="triangle" w="med" len="med"/>
          </a:ln>
        </p:spPr>
      </p:cxnSp>
      <p:cxnSp>
        <p:nvCxnSpPr>
          <p:cNvPr id="868" name="Google Shape;868;p41"/>
          <p:cNvCxnSpPr>
            <a:stCxn id="864" idx="4"/>
            <a:endCxn id="857" idx="0"/>
          </p:cNvCxnSpPr>
          <p:nvPr/>
        </p:nvCxnSpPr>
        <p:spPr>
          <a:xfrm>
            <a:off x="7510993" y="3558038"/>
            <a:ext cx="0" cy="291300"/>
          </a:xfrm>
          <a:prstGeom prst="straightConnector1">
            <a:avLst/>
          </a:prstGeom>
          <a:noFill/>
          <a:ln w="19050" cap="flat" cmpd="sng">
            <a:solidFill>
              <a:schemeClr val="dk2"/>
            </a:solidFill>
            <a:prstDash val="solid"/>
            <a:round/>
            <a:headEnd type="none" w="med" len="med"/>
            <a:tailEnd type="triangle" w="med" len="med"/>
          </a:ln>
        </p:spPr>
      </p:cxnSp>
      <p:cxnSp>
        <p:nvCxnSpPr>
          <p:cNvPr id="869" name="Google Shape;869;p41"/>
          <p:cNvCxnSpPr>
            <a:stCxn id="842" idx="2"/>
            <a:endCxn id="859" idx="0"/>
          </p:cNvCxnSpPr>
          <p:nvPr/>
        </p:nvCxnSpPr>
        <p:spPr>
          <a:xfrm rot="5400000">
            <a:off x="4192225" y="14725"/>
            <a:ext cx="745800" cy="5891700"/>
          </a:xfrm>
          <a:prstGeom prst="bentConnector3">
            <a:avLst>
              <a:gd name="adj1" fmla="val 49999"/>
            </a:avLst>
          </a:prstGeom>
          <a:noFill/>
          <a:ln w="19050" cap="flat" cmpd="sng">
            <a:solidFill>
              <a:schemeClr val="dk2"/>
            </a:solidFill>
            <a:prstDash val="solid"/>
            <a:round/>
            <a:headEnd type="none" w="med" len="med"/>
            <a:tailEnd type="triangle" w="med" len="med"/>
          </a:ln>
        </p:spPr>
      </p:cxnSp>
      <p:grpSp>
        <p:nvGrpSpPr>
          <p:cNvPr id="870" name="Google Shape;870;p41"/>
          <p:cNvGrpSpPr/>
          <p:nvPr/>
        </p:nvGrpSpPr>
        <p:grpSpPr>
          <a:xfrm>
            <a:off x="1420525" y="1393793"/>
            <a:ext cx="397500" cy="397500"/>
            <a:chOff x="1420537" y="1241401"/>
            <a:chExt cx="397500" cy="397500"/>
          </a:xfrm>
        </p:grpSpPr>
        <p:sp>
          <p:nvSpPr>
            <p:cNvPr id="844" name="Google Shape;844;p41"/>
            <p:cNvSpPr/>
            <p:nvPr/>
          </p:nvSpPr>
          <p:spPr>
            <a:xfrm>
              <a:off x="1511925" y="1342500"/>
              <a:ext cx="214800" cy="2148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1"/>
            <p:cNvSpPr/>
            <p:nvPr/>
          </p:nvSpPr>
          <p:spPr>
            <a:xfrm rot="-6299979">
              <a:off x="1457007" y="1277872"/>
              <a:ext cx="324559" cy="324559"/>
            </a:xfrm>
            <a:prstGeom prst="arc">
              <a:avLst>
                <a:gd name="adj1" fmla="val 16200000"/>
                <a:gd name="adj2" fmla="val 0"/>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2" name="Google Shape;872;p41"/>
          <p:cNvGrpSpPr/>
          <p:nvPr/>
        </p:nvGrpSpPr>
        <p:grpSpPr>
          <a:xfrm>
            <a:off x="3353675" y="1363043"/>
            <a:ext cx="459000" cy="459000"/>
            <a:chOff x="3363330" y="1210630"/>
            <a:chExt cx="459000" cy="459000"/>
          </a:xfrm>
        </p:grpSpPr>
        <p:sp>
          <p:nvSpPr>
            <p:cNvPr id="845" name="Google Shape;845;p41"/>
            <p:cNvSpPr/>
            <p:nvPr/>
          </p:nvSpPr>
          <p:spPr>
            <a:xfrm>
              <a:off x="3485475" y="1342500"/>
              <a:ext cx="214800" cy="2148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1"/>
            <p:cNvSpPr/>
            <p:nvPr/>
          </p:nvSpPr>
          <p:spPr>
            <a:xfrm rot="-2700000">
              <a:off x="3430549" y="1277849"/>
              <a:ext cx="324562" cy="324562"/>
            </a:xfrm>
            <a:prstGeom prst="arc">
              <a:avLst>
                <a:gd name="adj1" fmla="val 16200000"/>
                <a:gd name="adj2" fmla="val 0"/>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4" name="Google Shape;874;p41"/>
          <p:cNvGrpSpPr/>
          <p:nvPr/>
        </p:nvGrpSpPr>
        <p:grpSpPr>
          <a:xfrm>
            <a:off x="5317575" y="1363043"/>
            <a:ext cx="459000" cy="459000"/>
            <a:chOff x="5332055" y="1210655"/>
            <a:chExt cx="459000" cy="459000"/>
          </a:xfrm>
        </p:grpSpPr>
        <p:sp>
          <p:nvSpPr>
            <p:cNvPr id="847" name="Google Shape;847;p41"/>
            <p:cNvSpPr/>
            <p:nvPr/>
          </p:nvSpPr>
          <p:spPr>
            <a:xfrm>
              <a:off x="5454200" y="1342525"/>
              <a:ext cx="214800" cy="2148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1"/>
            <p:cNvSpPr/>
            <p:nvPr/>
          </p:nvSpPr>
          <p:spPr>
            <a:xfrm rot="-2700000">
              <a:off x="5399274" y="1277874"/>
              <a:ext cx="324562" cy="324562"/>
            </a:xfrm>
            <a:prstGeom prst="arc">
              <a:avLst>
                <a:gd name="adj1" fmla="val 16200000"/>
                <a:gd name="adj2" fmla="val 0"/>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6" name="Google Shape;876;p41"/>
          <p:cNvGrpSpPr/>
          <p:nvPr/>
        </p:nvGrpSpPr>
        <p:grpSpPr>
          <a:xfrm>
            <a:off x="7348675" y="1430243"/>
            <a:ext cx="324600" cy="324600"/>
            <a:chOff x="7337257" y="1287647"/>
            <a:chExt cx="324600" cy="324600"/>
          </a:xfrm>
        </p:grpSpPr>
        <p:sp>
          <p:nvSpPr>
            <p:cNvPr id="849" name="Google Shape;849;p41"/>
            <p:cNvSpPr/>
            <p:nvPr/>
          </p:nvSpPr>
          <p:spPr>
            <a:xfrm>
              <a:off x="7392175" y="1352275"/>
              <a:ext cx="214800" cy="2148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1"/>
            <p:cNvSpPr/>
            <p:nvPr/>
          </p:nvSpPr>
          <p:spPr>
            <a:xfrm>
              <a:off x="7337257" y="1287647"/>
              <a:ext cx="324600" cy="324600"/>
            </a:xfrm>
            <a:prstGeom prst="arc">
              <a:avLst>
                <a:gd name="adj1" fmla="val 16200000"/>
                <a:gd name="adj2" fmla="val 0"/>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8" name="Google Shape;878;p41"/>
          <p:cNvGrpSpPr/>
          <p:nvPr/>
        </p:nvGrpSpPr>
        <p:grpSpPr>
          <a:xfrm>
            <a:off x="1420525" y="3232364"/>
            <a:ext cx="397500" cy="397500"/>
            <a:chOff x="1420537" y="1241401"/>
            <a:chExt cx="397500" cy="397500"/>
          </a:xfrm>
        </p:grpSpPr>
        <p:sp>
          <p:nvSpPr>
            <p:cNvPr id="859" name="Google Shape;859;p41"/>
            <p:cNvSpPr/>
            <p:nvPr/>
          </p:nvSpPr>
          <p:spPr>
            <a:xfrm>
              <a:off x="1511925" y="1342500"/>
              <a:ext cx="214800" cy="2148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1"/>
            <p:cNvSpPr/>
            <p:nvPr/>
          </p:nvSpPr>
          <p:spPr>
            <a:xfrm rot="-6299979">
              <a:off x="1457007" y="1277872"/>
              <a:ext cx="324559" cy="324559"/>
            </a:xfrm>
            <a:prstGeom prst="arc">
              <a:avLst>
                <a:gd name="adj1" fmla="val 16200000"/>
                <a:gd name="adj2" fmla="val 0"/>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0" name="Google Shape;880;p41"/>
          <p:cNvGrpSpPr/>
          <p:nvPr/>
        </p:nvGrpSpPr>
        <p:grpSpPr>
          <a:xfrm>
            <a:off x="3353675" y="3201593"/>
            <a:ext cx="459000" cy="459000"/>
            <a:chOff x="3363330" y="1210630"/>
            <a:chExt cx="459000" cy="459000"/>
          </a:xfrm>
        </p:grpSpPr>
        <p:sp>
          <p:nvSpPr>
            <p:cNvPr id="860" name="Google Shape;860;p41"/>
            <p:cNvSpPr/>
            <p:nvPr/>
          </p:nvSpPr>
          <p:spPr>
            <a:xfrm>
              <a:off x="3485475" y="1342500"/>
              <a:ext cx="214800" cy="2148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1"/>
            <p:cNvSpPr/>
            <p:nvPr/>
          </p:nvSpPr>
          <p:spPr>
            <a:xfrm rot="-2700000">
              <a:off x="3430549" y="1277849"/>
              <a:ext cx="324562" cy="324562"/>
            </a:xfrm>
            <a:prstGeom prst="arc">
              <a:avLst>
                <a:gd name="adj1" fmla="val 16200000"/>
                <a:gd name="adj2" fmla="val 0"/>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2" name="Google Shape;882;p41"/>
          <p:cNvGrpSpPr/>
          <p:nvPr/>
        </p:nvGrpSpPr>
        <p:grpSpPr>
          <a:xfrm>
            <a:off x="5317575" y="3201618"/>
            <a:ext cx="459000" cy="459000"/>
            <a:chOff x="5332055" y="1210655"/>
            <a:chExt cx="459000" cy="459000"/>
          </a:xfrm>
        </p:grpSpPr>
        <p:sp>
          <p:nvSpPr>
            <p:cNvPr id="862" name="Google Shape;862;p41"/>
            <p:cNvSpPr/>
            <p:nvPr/>
          </p:nvSpPr>
          <p:spPr>
            <a:xfrm>
              <a:off x="5454200" y="1342525"/>
              <a:ext cx="214800" cy="2148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1"/>
            <p:cNvSpPr/>
            <p:nvPr/>
          </p:nvSpPr>
          <p:spPr>
            <a:xfrm rot="-2700000">
              <a:off x="5399274" y="1277874"/>
              <a:ext cx="324562" cy="324562"/>
            </a:xfrm>
            <a:prstGeom prst="arc">
              <a:avLst>
                <a:gd name="adj1" fmla="val 16200000"/>
                <a:gd name="adj2" fmla="val 0"/>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41"/>
          <p:cNvGrpSpPr/>
          <p:nvPr/>
        </p:nvGrpSpPr>
        <p:grpSpPr>
          <a:xfrm>
            <a:off x="7348675" y="3278609"/>
            <a:ext cx="324600" cy="324600"/>
            <a:chOff x="7337257" y="1287647"/>
            <a:chExt cx="324600" cy="324600"/>
          </a:xfrm>
        </p:grpSpPr>
        <p:sp>
          <p:nvSpPr>
            <p:cNvPr id="864" name="Google Shape;864;p41"/>
            <p:cNvSpPr/>
            <p:nvPr/>
          </p:nvSpPr>
          <p:spPr>
            <a:xfrm>
              <a:off x="7392175" y="1352275"/>
              <a:ext cx="214800" cy="2148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1"/>
            <p:cNvSpPr/>
            <p:nvPr/>
          </p:nvSpPr>
          <p:spPr>
            <a:xfrm>
              <a:off x="7337257" y="1287647"/>
              <a:ext cx="324600" cy="324600"/>
            </a:xfrm>
            <a:prstGeom prst="arc">
              <a:avLst>
                <a:gd name="adj1" fmla="val 16200000"/>
                <a:gd name="adj2" fmla="val 0"/>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32"/>
          <p:cNvSpPr txBox="1">
            <a:spLocks noGrp="1"/>
          </p:cNvSpPr>
          <p:nvPr>
            <p:ph type="title"/>
          </p:nvPr>
        </p:nvSpPr>
        <p:spPr>
          <a:xfrm>
            <a:off x="977988" y="2684025"/>
            <a:ext cx="3594000" cy="841800"/>
          </a:xfrm>
          <a:prstGeom prst="rect">
            <a:avLst/>
          </a:prstGeom>
        </p:spPr>
        <p:txBody>
          <a:bodyPr spcFirstLastPara="1" wrap="square" lIns="91425" tIns="91425" rIns="91425" bIns="91425" anchor="t" anchorCtr="0">
            <a:noAutofit/>
          </a:bodyPr>
          <a:lstStyle/>
          <a:p>
            <a:r>
              <a:rPr lang="en" dirty="0"/>
              <a:t>The Design</a:t>
            </a:r>
            <a:endParaRPr dirty="0"/>
          </a:p>
        </p:txBody>
      </p:sp>
      <p:sp>
        <p:nvSpPr>
          <p:cNvPr id="739" name="Google Shape;739;p32"/>
          <p:cNvSpPr txBox="1">
            <a:spLocks noGrp="1"/>
          </p:cNvSpPr>
          <p:nvPr>
            <p:ph type="title" idx="2"/>
          </p:nvPr>
        </p:nvSpPr>
        <p:spPr>
          <a:xfrm>
            <a:off x="977988" y="1617675"/>
            <a:ext cx="1072200" cy="106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03</a:t>
            </a:r>
            <a:endParaRPr dirty="0"/>
          </a:p>
        </p:txBody>
      </p:sp>
      <p:pic>
        <p:nvPicPr>
          <p:cNvPr id="6" name="Picture 5" descr="A drawing of a circular object&#10;&#10;Description automatically generated">
            <a:extLst>
              <a:ext uri="{FF2B5EF4-FFF2-40B4-BE49-F238E27FC236}">
                <a16:creationId xmlns:a16="http://schemas.microsoft.com/office/drawing/2014/main" id="{4ABE65DD-803F-6175-96E5-C4EE922F4EC6}"/>
              </a:ext>
            </a:extLst>
          </p:cNvPr>
          <p:cNvPicPr>
            <a:picLocks noChangeAspect="1"/>
          </p:cNvPicPr>
          <p:nvPr/>
        </p:nvPicPr>
        <p:blipFill>
          <a:blip r:embed="rId3"/>
          <a:stretch>
            <a:fillRect/>
          </a:stretch>
        </p:blipFill>
        <p:spPr>
          <a:xfrm>
            <a:off x="3970191" y="1547046"/>
            <a:ext cx="4707383" cy="22763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5782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35"/>
          <p:cNvSpPr txBox="1">
            <a:spLocks noGrp="1"/>
          </p:cNvSpPr>
          <p:nvPr>
            <p:ph type="subTitle" idx="1"/>
          </p:nvPr>
        </p:nvSpPr>
        <p:spPr>
          <a:xfrm>
            <a:off x="1195863" y="2088000"/>
            <a:ext cx="2867100" cy="484800"/>
          </a:xfrm>
          <a:prstGeom prst="rect">
            <a:avLst/>
          </a:prstGeom>
        </p:spPr>
        <p:txBody>
          <a:bodyPr spcFirstLastPara="1" wrap="square" lIns="91425" tIns="91425" rIns="91425" bIns="91425" anchor="b" anchorCtr="0">
            <a:noAutofit/>
          </a:bodyPr>
          <a:lstStyle/>
          <a:p>
            <a:pPr marL="0" indent="0" algn="l"/>
            <a:r>
              <a:rPr lang="en" sz="2000" dirty="0"/>
              <a:t>Funnel</a:t>
            </a:r>
            <a:endParaRPr lang="en-US" sz="2000" dirty="0"/>
          </a:p>
        </p:txBody>
      </p:sp>
      <p:sp>
        <p:nvSpPr>
          <p:cNvPr id="766" name="Google Shape;766;p35"/>
          <p:cNvSpPr txBox="1">
            <a:spLocks noGrp="1"/>
          </p:cNvSpPr>
          <p:nvPr>
            <p:ph type="subTitle" idx="2"/>
          </p:nvPr>
        </p:nvSpPr>
        <p:spPr>
          <a:xfrm>
            <a:off x="1195863" y="2482962"/>
            <a:ext cx="2867100" cy="1177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US" sz="1400" dirty="0"/>
              <a:t>Acts as the air intake</a:t>
            </a:r>
          </a:p>
          <a:p>
            <a:pPr marL="171450" lvl="0" indent="-171450" algn="l" rtl="0">
              <a:spcBef>
                <a:spcPts val="0"/>
              </a:spcBef>
              <a:spcAft>
                <a:spcPts val="0"/>
              </a:spcAft>
              <a:buFont typeface="Arial" panose="020B0604020202020204" pitchFamily="34" charset="0"/>
              <a:buChar char="•"/>
            </a:pPr>
            <a:r>
              <a:rPr lang="en-US" sz="1400" dirty="0"/>
              <a:t>Increases the airflow speed</a:t>
            </a:r>
          </a:p>
          <a:p>
            <a:pPr marL="171450" lvl="0" indent="-171450" algn="l" rtl="0">
              <a:spcBef>
                <a:spcPts val="0"/>
              </a:spcBef>
              <a:spcAft>
                <a:spcPts val="0"/>
              </a:spcAft>
              <a:buFont typeface="Arial" panose="020B0604020202020204" pitchFamily="34" charset="0"/>
              <a:buChar char="•"/>
            </a:pPr>
            <a:endParaRPr sz="1400" dirty="0"/>
          </a:p>
        </p:txBody>
      </p:sp>
      <p:sp>
        <p:nvSpPr>
          <p:cNvPr id="767" name="Google Shape;767;p35"/>
          <p:cNvSpPr txBox="1">
            <a:spLocks noGrp="1"/>
          </p:cNvSpPr>
          <p:nvPr>
            <p:ph type="subTitle" idx="3"/>
          </p:nvPr>
        </p:nvSpPr>
        <p:spPr>
          <a:xfrm>
            <a:off x="5081037" y="2481912"/>
            <a:ext cx="3294523" cy="1177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 sz="1400" dirty="0"/>
              <a:t>Houses the blade </a:t>
            </a:r>
          </a:p>
          <a:p>
            <a:pPr marL="171450" lvl="0" indent="-171450" algn="l" rtl="0">
              <a:spcBef>
                <a:spcPts val="0"/>
              </a:spcBef>
              <a:spcAft>
                <a:spcPts val="0"/>
              </a:spcAft>
              <a:buFont typeface="Arial" panose="020B0604020202020204" pitchFamily="34" charset="0"/>
              <a:buChar char="•"/>
            </a:pPr>
            <a:r>
              <a:rPr lang="en-US" sz="1400" dirty="0"/>
              <a:t>Guides air so that it contacts the blade from only one direction</a:t>
            </a:r>
            <a:endParaRPr sz="1400" dirty="0"/>
          </a:p>
        </p:txBody>
      </p:sp>
      <p:sp>
        <p:nvSpPr>
          <p:cNvPr id="768" name="Google Shape;768;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r>
              <a:rPr lang="en" dirty="0"/>
              <a:t>WGA (wind guiding apparatus)</a:t>
            </a:r>
            <a:endParaRPr dirty="0"/>
          </a:p>
        </p:txBody>
      </p:sp>
      <p:sp>
        <p:nvSpPr>
          <p:cNvPr id="772" name="Google Shape;772;p35"/>
          <p:cNvSpPr txBox="1">
            <a:spLocks noGrp="1"/>
          </p:cNvSpPr>
          <p:nvPr>
            <p:ph type="subTitle" idx="7"/>
          </p:nvPr>
        </p:nvSpPr>
        <p:spPr>
          <a:xfrm>
            <a:off x="5081037" y="2086950"/>
            <a:ext cx="2867100" cy="484800"/>
          </a:xfrm>
          <a:prstGeom prst="rect">
            <a:avLst/>
          </a:prstGeom>
        </p:spPr>
        <p:txBody>
          <a:bodyPr spcFirstLastPara="1" wrap="square" lIns="91425" tIns="91425" rIns="91425" bIns="91425" anchor="b" anchorCtr="0">
            <a:noAutofit/>
          </a:bodyPr>
          <a:lstStyle/>
          <a:p>
            <a:pPr marL="0" indent="0"/>
            <a:r>
              <a:rPr lang="en" sz="2000" dirty="0"/>
              <a:t>Cylindrical body</a:t>
            </a:r>
            <a:endParaRPr lang="en-US"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2AAEE8D-341A-C24C-0143-685C20F49436}"/>
              </a:ext>
            </a:extLst>
          </p:cNvPr>
          <p:cNvSpPr>
            <a:spLocks noGrp="1"/>
          </p:cNvSpPr>
          <p:nvPr>
            <p:ph type="title"/>
          </p:nvPr>
        </p:nvSpPr>
        <p:spPr/>
        <p:txBody>
          <a:bodyPr/>
          <a:lstStyle/>
          <a:p>
            <a:r>
              <a:rPr lang="en-US" dirty="0"/>
              <a:t>Funnel Previous Design</a:t>
            </a:r>
          </a:p>
        </p:txBody>
      </p:sp>
      <p:pic>
        <p:nvPicPr>
          <p:cNvPr id="18" name="Picture 17" descr="A green and yellow object with a purple arrow&#10;&#10;Description automatically generated">
            <a:extLst>
              <a:ext uri="{FF2B5EF4-FFF2-40B4-BE49-F238E27FC236}">
                <a16:creationId xmlns:a16="http://schemas.microsoft.com/office/drawing/2014/main" id="{9E12AF8B-E2D7-1437-814F-48F6AEB2126B}"/>
              </a:ext>
            </a:extLst>
          </p:cNvPr>
          <p:cNvPicPr>
            <a:picLocks noChangeAspect="1"/>
          </p:cNvPicPr>
          <p:nvPr/>
        </p:nvPicPr>
        <p:blipFill>
          <a:blip r:embed="rId2"/>
          <a:stretch>
            <a:fillRect/>
          </a:stretch>
        </p:blipFill>
        <p:spPr>
          <a:xfrm>
            <a:off x="4908777" y="1585912"/>
            <a:ext cx="4010705" cy="2303349"/>
          </a:xfrm>
          <a:prstGeom prst="rect">
            <a:avLst/>
          </a:prstGeom>
        </p:spPr>
      </p:pic>
      <p:pic>
        <p:nvPicPr>
          <p:cNvPr id="19" name="Picture 18">
            <a:extLst>
              <a:ext uri="{FF2B5EF4-FFF2-40B4-BE49-F238E27FC236}">
                <a16:creationId xmlns:a16="http://schemas.microsoft.com/office/drawing/2014/main" id="{1A7D7E46-89FC-C7BC-664E-C4C70C982E66}"/>
              </a:ext>
            </a:extLst>
          </p:cNvPr>
          <p:cNvPicPr>
            <a:picLocks noChangeAspect="1"/>
          </p:cNvPicPr>
          <p:nvPr/>
        </p:nvPicPr>
        <p:blipFill>
          <a:blip r:embed="rId3"/>
          <a:stretch>
            <a:fillRect/>
          </a:stretch>
        </p:blipFill>
        <p:spPr>
          <a:xfrm>
            <a:off x="237800" y="1592586"/>
            <a:ext cx="4100852" cy="2293823"/>
          </a:xfrm>
          <a:prstGeom prst="rect">
            <a:avLst/>
          </a:prstGeom>
        </p:spPr>
      </p:pic>
      <p:cxnSp>
        <p:nvCxnSpPr>
          <p:cNvPr id="20" name="Straight Arrow Connector 19">
            <a:extLst>
              <a:ext uri="{FF2B5EF4-FFF2-40B4-BE49-F238E27FC236}">
                <a16:creationId xmlns:a16="http://schemas.microsoft.com/office/drawing/2014/main" id="{5523997D-B1BD-0136-973D-739D0DD632F0}"/>
              </a:ext>
            </a:extLst>
          </p:cNvPr>
          <p:cNvCxnSpPr/>
          <p:nvPr/>
        </p:nvCxnSpPr>
        <p:spPr>
          <a:xfrm flipV="1">
            <a:off x="512307" y="3757951"/>
            <a:ext cx="179103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581491C-1A91-9B75-E60D-9FF404E24DD6}"/>
              </a:ext>
            </a:extLst>
          </p:cNvPr>
          <p:cNvCxnSpPr>
            <a:cxnSpLocks/>
          </p:cNvCxnSpPr>
          <p:nvPr/>
        </p:nvCxnSpPr>
        <p:spPr>
          <a:xfrm>
            <a:off x="2323760" y="3752848"/>
            <a:ext cx="1745113" cy="1020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4525165-95C5-EF03-8848-C732911FCB37}"/>
              </a:ext>
            </a:extLst>
          </p:cNvPr>
          <p:cNvSpPr txBox="1"/>
          <p:nvPr/>
        </p:nvSpPr>
        <p:spPr>
          <a:xfrm>
            <a:off x="895009" y="3926342"/>
            <a:ext cx="9644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300mm</a:t>
            </a:r>
          </a:p>
        </p:txBody>
      </p:sp>
      <p:sp>
        <p:nvSpPr>
          <p:cNvPr id="23" name="TextBox 22">
            <a:extLst>
              <a:ext uri="{FF2B5EF4-FFF2-40B4-BE49-F238E27FC236}">
                <a16:creationId xmlns:a16="http://schemas.microsoft.com/office/drawing/2014/main" id="{5AAAE115-63ED-FDD3-BF68-1D87E42E3D34}"/>
              </a:ext>
            </a:extLst>
          </p:cNvPr>
          <p:cNvSpPr txBox="1"/>
          <p:nvPr/>
        </p:nvSpPr>
        <p:spPr>
          <a:xfrm>
            <a:off x="2716666" y="3926342"/>
            <a:ext cx="9644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300mm</a:t>
            </a:r>
          </a:p>
        </p:txBody>
      </p:sp>
      <p:pic>
        <p:nvPicPr>
          <p:cNvPr id="24" name="Picture 23" descr="A drawing of a window&#10;&#10;Description automatically generated">
            <a:extLst>
              <a:ext uri="{FF2B5EF4-FFF2-40B4-BE49-F238E27FC236}">
                <a16:creationId xmlns:a16="http://schemas.microsoft.com/office/drawing/2014/main" id="{636135B8-B6E3-9A1C-57DD-32443D90634D}"/>
              </a:ext>
            </a:extLst>
          </p:cNvPr>
          <p:cNvPicPr>
            <a:picLocks noChangeAspect="1"/>
          </p:cNvPicPr>
          <p:nvPr/>
        </p:nvPicPr>
        <p:blipFill>
          <a:blip r:embed="rId4"/>
          <a:srcRect l="11777" t="-219" r="36804" b="53445"/>
          <a:stretch/>
        </p:blipFill>
        <p:spPr>
          <a:xfrm>
            <a:off x="5339783" y="1286002"/>
            <a:ext cx="2786183" cy="24414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5" name="Oval 24">
            <a:extLst>
              <a:ext uri="{FF2B5EF4-FFF2-40B4-BE49-F238E27FC236}">
                <a16:creationId xmlns:a16="http://schemas.microsoft.com/office/drawing/2014/main" id="{1DD8C793-22A5-7C1B-16DD-A5126F8C3766}"/>
              </a:ext>
            </a:extLst>
          </p:cNvPr>
          <p:cNvSpPr/>
          <p:nvPr/>
        </p:nvSpPr>
        <p:spPr>
          <a:xfrm>
            <a:off x="2021815" y="2275793"/>
            <a:ext cx="464346" cy="4643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2E4FD84A-9D51-B4CA-4946-336D1107BC20}"/>
              </a:ext>
            </a:extLst>
          </p:cNvPr>
          <p:cNvCxnSpPr/>
          <p:nvPr/>
        </p:nvCxnSpPr>
        <p:spPr>
          <a:xfrm flipV="1">
            <a:off x="2260486" y="1296079"/>
            <a:ext cx="4204606" cy="98481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3DE83FD-FBE4-8468-BCF0-7424FCCB8F46}"/>
              </a:ext>
            </a:extLst>
          </p:cNvPr>
          <p:cNvCxnSpPr>
            <a:cxnSpLocks/>
          </p:cNvCxnSpPr>
          <p:nvPr/>
        </p:nvCxnSpPr>
        <p:spPr>
          <a:xfrm>
            <a:off x="2246171" y="2741366"/>
            <a:ext cx="4387311" cy="98342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714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9" presetClass="emph" presetSubtype="0" nodeType="withEffect">
                                  <p:stCondLst>
                                    <p:cond delay="0"/>
                                  </p:stCondLst>
                                  <p:childTnLst>
                                    <p:set>
                                      <p:cBhvr>
                                        <p:cTn id="18" dur="indefinite"/>
                                        <p:tgtEl>
                                          <p:spTgt spid="18"/>
                                        </p:tgtEl>
                                        <p:attrNameLst>
                                          <p:attrName>style.opacity</p:attrName>
                                        </p:attrNameLst>
                                      </p:cBhvr>
                                      <p:to>
                                        <p:strVal val="0.25"/>
                                      </p:to>
                                    </p:set>
                                    <p:animEffect filter="image" prLst="opacity: 0.25">
                                      <p:cBhvr rctx="IE">
                                        <p:cTn id="19" dur="indefinite"/>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animBg="1"/>
    </p:bldLst>
  </p:timing>
</p:sld>
</file>

<file path=ppt/theme/theme1.xml><?xml version="1.0" encoding="utf-8"?>
<a:theme xmlns:a="http://schemas.openxmlformats.org/drawingml/2006/main" name="Wind Turbine Maintenance Business Plan by Slidesgo">
  <a:themeElements>
    <a:clrScheme name="Simple Light">
      <a:dk1>
        <a:srgbClr val="1B3E62"/>
      </a:dk1>
      <a:lt1>
        <a:srgbClr val="E8E8E8"/>
      </a:lt1>
      <a:dk2>
        <a:srgbClr val="357BC3"/>
      </a:dk2>
      <a:lt2>
        <a:srgbClr val="64C4CE"/>
      </a:lt2>
      <a:accent1>
        <a:srgbClr val="666666"/>
      </a:accent1>
      <a:accent2>
        <a:srgbClr val="FFFFFF"/>
      </a:accent2>
      <a:accent3>
        <a:srgbClr val="FFFFFF"/>
      </a:accent3>
      <a:accent4>
        <a:srgbClr val="FFFFFF"/>
      </a:accent4>
      <a:accent5>
        <a:srgbClr val="FFFFFF"/>
      </a:accent5>
      <a:accent6>
        <a:srgbClr val="FFFFFF"/>
      </a:accent6>
      <a:hlink>
        <a:srgbClr val="1B3E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81b2138-c1a5-42e1-b3b5-b52c3ab7b39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0E4212E4303D0409C8A69BC2F93504E" ma:contentTypeVersion="8" ma:contentTypeDescription="Create a new document." ma:contentTypeScope="" ma:versionID="07a531306514fe75cedbfc0b4d7768bb">
  <xsd:schema xmlns:xsd="http://www.w3.org/2001/XMLSchema" xmlns:xs="http://www.w3.org/2001/XMLSchema" xmlns:p="http://schemas.microsoft.com/office/2006/metadata/properties" xmlns:ns3="b81b2138-c1a5-42e1-b3b5-b52c3ab7b39c" targetNamespace="http://schemas.microsoft.com/office/2006/metadata/properties" ma:root="true" ma:fieldsID="ae9a79145b6d8baf88c4842e2979edb7" ns3:_="">
    <xsd:import namespace="b81b2138-c1a5-42e1-b3b5-b52c3ab7b39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ObjectDetectorVersions" minOccurs="0"/>
                <xsd:element ref="ns3:MediaServiceSearchProperties" minOccurs="0"/>
                <xsd:element ref="ns3:_activity"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1b2138-c1a5-42e1-b3b5-b52c3ab7b3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_activity" ma:index="14" nillable="true" ma:displayName="_activity" ma:hidden="true" ma:internalName="_activity">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C39C31-63FB-4444-A108-B00C50246399}">
  <ds:schemaRefs>
    <ds:schemaRef ds:uri="http://schemas.microsoft.com/sharepoint/v3/contenttype/forms"/>
  </ds:schemaRefs>
</ds:datastoreItem>
</file>

<file path=customXml/itemProps2.xml><?xml version="1.0" encoding="utf-8"?>
<ds:datastoreItem xmlns:ds="http://schemas.openxmlformats.org/officeDocument/2006/customXml" ds:itemID="{ECDB60E2-DAE1-4583-AC75-33432CF38847}">
  <ds:schemaRefs>
    <ds:schemaRef ds:uri="http://purl.org/dc/elements/1.1/"/>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http://purl.org/dc/terms/"/>
    <ds:schemaRef ds:uri="http://schemas.microsoft.com/office/2006/metadata/properties"/>
    <ds:schemaRef ds:uri="b81b2138-c1a5-42e1-b3b5-b52c3ab7b39c"/>
    <ds:schemaRef ds:uri="http://www.w3.org/XML/1998/namespace"/>
  </ds:schemaRefs>
</ds:datastoreItem>
</file>

<file path=customXml/itemProps3.xml><?xml version="1.0" encoding="utf-8"?>
<ds:datastoreItem xmlns:ds="http://schemas.openxmlformats.org/officeDocument/2006/customXml" ds:itemID="{9B978285-274F-443C-B62B-A76313F0B7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1b2138-c1a5-42e1-b3b5-b52c3ab7b3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57</TotalTime>
  <Words>631</Words>
  <Application>Microsoft Office PowerPoint</Application>
  <PresentationFormat>On-screen Show (16:9)</PresentationFormat>
  <Paragraphs>121</Paragraphs>
  <Slides>33</Slides>
  <Notes>15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Encode Sans Semi Condensed</vt:lpstr>
      <vt:lpstr>Times New Roman</vt:lpstr>
      <vt:lpstr>Alexandria SemiBold</vt:lpstr>
      <vt:lpstr>Cambria Math</vt:lpstr>
      <vt:lpstr>Alexandria</vt:lpstr>
      <vt:lpstr>Encode Sans Semi Condensed SemiBold</vt:lpstr>
      <vt:lpstr>Wind Turbine Maintenance Business Plan by Slidesgo</vt:lpstr>
      <vt:lpstr>Capturing Wind Energy from Highways and Train Tracks</vt:lpstr>
      <vt:lpstr>The idea</vt:lpstr>
      <vt:lpstr>The idea</vt:lpstr>
      <vt:lpstr>The Plan</vt:lpstr>
      <vt:lpstr>The plan</vt:lpstr>
      <vt:lpstr>Project timeline</vt:lpstr>
      <vt:lpstr>The Design</vt:lpstr>
      <vt:lpstr>WGA (wind guiding apparatus)</vt:lpstr>
      <vt:lpstr>Funnel Previous Design</vt:lpstr>
      <vt:lpstr>Funnel Current Design</vt:lpstr>
      <vt:lpstr>Funnel Simulation</vt:lpstr>
      <vt:lpstr>Flow Simulation Through Funnel</vt:lpstr>
      <vt:lpstr>Funnel Current Design</vt:lpstr>
      <vt:lpstr>Froude Laws of scaling</vt:lpstr>
      <vt:lpstr>WGA Current Design</vt:lpstr>
      <vt:lpstr>Shaft Holder Design</vt:lpstr>
      <vt:lpstr>Blade Design</vt:lpstr>
      <vt:lpstr>Blade Design</vt:lpstr>
      <vt:lpstr>Blade Design</vt:lpstr>
      <vt:lpstr>3D Printing</vt:lpstr>
      <vt:lpstr>3D Printing</vt:lpstr>
      <vt:lpstr>3D Printing</vt:lpstr>
      <vt:lpstr>3D Printing Fails</vt:lpstr>
      <vt:lpstr>Testing</vt:lpstr>
      <vt:lpstr>Gluing</vt:lpstr>
      <vt:lpstr>Apparatus</vt:lpstr>
      <vt:lpstr>Apparatus</vt:lpstr>
      <vt:lpstr>video</vt:lpstr>
      <vt:lpstr>results</vt:lpstr>
      <vt:lpstr>results</vt:lpstr>
      <vt:lpstr>Conclusion </vt:lpstr>
      <vt:lpstr>References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Belal OzO</dc:creator>
  <cp:lastModifiedBy>Belal M Aly</cp:lastModifiedBy>
  <cp:revision>316</cp:revision>
  <dcterms:modified xsi:type="dcterms:W3CDTF">2024-12-06T20:30:49Z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0x010100F0E4212E4303D0409C8A69BC2F93504E</vt:lpwstr>
  </property>
</Properties>
</file>