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8" r:id="rId3"/>
    <p:sldId id="260" r:id="rId4"/>
    <p:sldId id="259" r:id="rId5"/>
    <p:sldId id="262" r:id="rId6"/>
    <p:sldId id="263" r:id="rId7"/>
    <p:sldId id="264" r:id="rId8"/>
    <p:sldId id="265" r:id="rId9"/>
    <p:sldId id="261" r:id="rId10"/>
    <p:sldId id="268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7EFF72-21E3-4B03-8D5C-91E78FFDA60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4052E68-8E31-4179-810B-1EF5CCC1F3CE}">
      <dgm:prSet/>
      <dgm:spPr/>
      <dgm:t>
        <a:bodyPr/>
        <a:lstStyle/>
        <a:p>
          <a:pPr>
            <a:defRPr cap="all"/>
          </a:pPr>
          <a:r>
            <a:rPr lang="en-US"/>
            <a:t>Building the necessary equipment</a:t>
          </a:r>
        </a:p>
      </dgm:t>
    </dgm:pt>
    <dgm:pt modelId="{B0C961C7-F3E5-4994-B37C-320D43E2086A}" type="parTrans" cxnId="{C552F5DF-223D-4D17-9750-1439454E8855}">
      <dgm:prSet/>
      <dgm:spPr/>
      <dgm:t>
        <a:bodyPr/>
        <a:lstStyle/>
        <a:p>
          <a:endParaRPr lang="en-US"/>
        </a:p>
      </dgm:t>
    </dgm:pt>
    <dgm:pt modelId="{D85CFDCC-7FB7-4704-B699-0D80241E83DC}" type="sibTrans" cxnId="{C552F5DF-223D-4D17-9750-1439454E8855}">
      <dgm:prSet/>
      <dgm:spPr/>
      <dgm:t>
        <a:bodyPr/>
        <a:lstStyle/>
        <a:p>
          <a:endParaRPr lang="en-US"/>
        </a:p>
      </dgm:t>
    </dgm:pt>
    <dgm:pt modelId="{DA123EA7-6940-4CCD-9C5F-CC46CCDB8EBD}">
      <dgm:prSet/>
      <dgm:spPr/>
      <dgm:t>
        <a:bodyPr/>
        <a:lstStyle/>
        <a:p>
          <a:pPr>
            <a:defRPr cap="all"/>
          </a:pPr>
          <a:r>
            <a:rPr lang="en-US"/>
            <a:t>Preliminary setup and test</a:t>
          </a:r>
        </a:p>
      </dgm:t>
    </dgm:pt>
    <dgm:pt modelId="{8755407B-5ABE-48C4-96B1-394450D13E76}" type="parTrans" cxnId="{3F4384AD-1B21-41C6-BD64-9D2A712B8E0A}">
      <dgm:prSet/>
      <dgm:spPr/>
      <dgm:t>
        <a:bodyPr/>
        <a:lstStyle/>
        <a:p>
          <a:endParaRPr lang="en-US"/>
        </a:p>
      </dgm:t>
    </dgm:pt>
    <dgm:pt modelId="{4DC3227F-74C8-454F-8E16-9FE5F5BC3F0B}" type="sibTrans" cxnId="{3F4384AD-1B21-41C6-BD64-9D2A712B8E0A}">
      <dgm:prSet/>
      <dgm:spPr/>
      <dgm:t>
        <a:bodyPr/>
        <a:lstStyle/>
        <a:p>
          <a:endParaRPr lang="en-US"/>
        </a:p>
      </dgm:t>
    </dgm:pt>
    <dgm:pt modelId="{F15B4CE8-9723-4C4C-BAD5-93B98899F797}">
      <dgm:prSet/>
      <dgm:spPr/>
      <dgm:t>
        <a:bodyPr/>
        <a:lstStyle/>
        <a:p>
          <a:pPr>
            <a:defRPr cap="all"/>
          </a:pPr>
          <a:r>
            <a:rPr lang="en-US"/>
            <a:t>Solar Eclipse observation</a:t>
          </a:r>
        </a:p>
      </dgm:t>
    </dgm:pt>
    <dgm:pt modelId="{241E08FF-59E4-481F-A22E-5F82C982E37C}" type="parTrans" cxnId="{F62F5402-8CDC-4842-AEA6-716784E2F685}">
      <dgm:prSet/>
      <dgm:spPr/>
      <dgm:t>
        <a:bodyPr/>
        <a:lstStyle/>
        <a:p>
          <a:endParaRPr lang="en-US"/>
        </a:p>
      </dgm:t>
    </dgm:pt>
    <dgm:pt modelId="{34B9119F-E38F-4AB9-8DA8-30573FEB3227}" type="sibTrans" cxnId="{F62F5402-8CDC-4842-AEA6-716784E2F685}">
      <dgm:prSet/>
      <dgm:spPr/>
      <dgm:t>
        <a:bodyPr/>
        <a:lstStyle/>
        <a:p>
          <a:endParaRPr lang="en-US"/>
        </a:p>
      </dgm:t>
    </dgm:pt>
    <dgm:pt modelId="{5A461CEF-9DD5-4C0B-A897-E1AA1595DBA7}">
      <dgm:prSet/>
      <dgm:spPr/>
      <dgm:t>
        <a:bodyPr/>
        <a:lstStyle/>
        <a:p>
          <a:pPr>
            <a:defRPr cap="all"/>
          </a:pPr>
          <a:r>
            <a:rPr lang="en-US"/>
            <a:t>Solar observations at 20, 15, and 10 feet</a:t>
          </a:r>
        </a:p>
      </dgm:t>
    </dgm:pt>
    <dgm:pt modelId="{0046B28F-792D-4C68-A264-E30E0082735A}" type="parTrans" cxnId="{EF7B9C17-E2A5-46A9-BF14-0ADAF431C2BC}">
      <dgm:prSet/>
      <dgm:spPr/>
      <dgm:t>
        <a:bodyPr/>
        <a:lstStyle/>
        <a:p>
          <a:endParaRPr lang="en-US"/>
        </a:p>
      </dgm:t>
    </dgm:pt>
    <dgm:pt modelId="{4DA0D71D-4C55-44FC-BBDA-60B2FF706CF2}" type="sibTrans" cxnId="{EF7B9C17-E2A5-46A9-BF14-0ADAF431C2BC}">
      <dgm:prSet/>
      <dgm:spPr/>
      <dgm:t>
        <a:bodyPr/>
        <a:lstStyle/>
        <a:p>
          <a:endParaRPr lang="en-US"/>
        </a:p>
      </dgm:t>
    </dgm:pt>
    <dgm:pt modelId="{4DE2A204-037C-42A4-9EB6-7EB374E8EF9F}">
      <dgm:prSet/>
      <dgm:spPr/>
      <dgm:t>
        <a:bodyPr/>
        <a:lstStyle/>
        <a:p>
          <a:pPr>
            <a:defRPr cap="all"/>
          </a:pPr>
          <a:r>
            <a:rPr lang="en-US" dirty="0"/>
            <a:t>Jupiter storms (Io storms) observations</a:t>
          </a:r>
        </a:p>
      </dgm:t>
    </dgm:pt>
    <dgm:pt modelId="{286E9BDD-9BBC-4806-AFC1-3FAA3134D1A4}" type="parTrans" cxnId="{9E7CC697-3958-46EA-87AD-D9728B53971B}">
      <dgm:prSet/>
      <dgm:spPr/>
      <dgm:t>
        <a:bodyPr/>
        <a:lstStyle/>
        <a:p>
          <a:endParaRPr lang="en-US"/>
        </a:p>
      </dgm:t>
    </dgm:pt>
    <dgm:pt modelId="{2760D5EF-7631-4B22-B0A4-D7DFB39E99AC}" type="sibTrans" cxnId="{9E7CC697-3958-46EA-87AD-D9728B53971B}">
      <dgm:prSet/>
      <dgm:spPr/>
      <dgm:t>
        <a:bodyPr/>
        <a:lstStyle/>
        <a:p>
          <a:endParaRPr lang="en-US"/>
        </a:p>
      </dgm:t>
    </dgm:pt>
    <dgm:pt modelId="{5CB9D43A-2A62-4040-9AA0-8B5F2B191F5B}" type="pres">
      <dgm:prSet presAssocID="{407EFF72-21E3-4B03-8D5C-91E78FFDA60F}" presName="root" presStyleCnt="0">
        <dgm:presLayoutVars>
          <dgm:dir/>
          <dgm:resizeHandles val="exact"/>
        </dgm:presLayoutVars>
      </dgm:prSet>
      <dgm:spPr/>
    </dgm:pt>
    <dgm:pt modelId="{90B7907F-081F-4BF9-95F2-CFB87D19996A}" type="pres">
      <dgm:prSet presAssocID="{44052E68-8E31-4179-810B-1EF5CCC1F3CE}" presName="compNode" presStyleCnt="0"/>
      <dgm:spPr/>
    </dgm:pt>
    <dgm:pt modelId="{3FFCE7B0-B3C9-4C81-9C33-F96504317EE6}" type="pres">
      <dgm:prSet presAssocID="{44052E68-8E31-4179-810B-1EF5CCC1F3CE}" presName="iconBgRect" presStyleLbl="bgShp" presStyleIdx="0" presStyleCnt="5"/>
      <dgm:spPr/>
    </dgm:pt>
    <dgm:pt modelId="{F57E7AEB-D434-439F-8AF8-DEB7AD723D47}" type="pres">
      <dgm:prSet presAssocID="{44052E68-8E31-4179-810B-1EF5CCC1F3C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1B88F0B5-DD69-4616-B010-BF749E527537}" type="pres">
      <dgm:prSet presAssocID="{44052E68-8E31-4179-810B-1EF5CCC1F3CE}" presName="spaceRect" presStyleCnt="0"/>
      <dgm:spPr/>
    </dgm:pt>
    <dgm:pt modelId="{C5752E0E-4A31-497B-A17F-F49E467B43A3}" type="pres">
      <dgm:prSet presAssocID="{44052E68-8E31-4179-810B-1EF5CCC1F3CE}" presName="textRect" presStyleLbl="revTx" presStyleIdx="0" presStyleCnt="5">
        <dgm:presLayoutVars>
          <dgm:chMax val="1"/>
          <dgm:chPref val="1"/>
        </dgm:presLayoutVars>
      </dgm:prSet>
      <dgm:spPr/>
    </dgm:pt>
    <dgm:pt modelId="{2607FE40-6D77-439D-957B-C38D0EE81D93}" type="pres">
      <dgm:prSet presAssocID="{D85CFDCC-7FB7-4704-B699-0D80241E83DC}" presName="sibTrans" presStyleCnt="0"/>
      <dgm:spPr/>
    </dgm:pt>
    <dgm:pt modelId="{A67E9033-C025-4AF1-8439-2E5CF3DB058D}" type="pres">
      <dgm:prSet presAssocID="{DA123EA7-6940-4CCD-9C5F-CC46CCDB8EBD}" presName="compNode" presStyleCnt="0"/>
      <dgm:spPr/>
    </dgm:pt>
    <dgm:pt modelId="{BAB1981F-9DBD-4B81-AFC4-812B2CAA5BE4}" type="pres">
      <dgm:prSet presAssocID="{DA123EA7-6940-4CCD-9C5F-CC46CCDB8EBD}" presName="iconBgRect" presStyleLbl="bgShp" presStyleIdx="1" presStyleCnt="5"/>
      <dgm:spPr/>
    </dgm:pt>
    <dgm:pt modelId="{BB7CBED0-D67D-43D2-B49E-1B821D744C7D}" type="pres">
      <dgm:prSet presAssocID="{DA123EA7-6940-4CCD-9C5F-CC46CCDB8EB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36DB58F-8238-4410-94F1-643B75F480A0}" type="pres">
      <dgm:prSet presAssocID="{DA123EA7-6940-4CCD-9C5F-CC46CCDB8EBD}" presName="spaceRect" presStyleCnt="0"/>
      <dgm:spPr/>
    </dgm:pt>
    <dgm:pt modelId="{73DDF7E1-F0A4-48DE-935A-9C6F883DC0FF}" type="pres">
      <dgm:prSet presAssocID="{DA123EA7-6940-4CCD-9C5F-CC46CCDB8EBD}" presName="textRect" presStyleLbl="revTx" presStyleIdx="1" presStyleCnt="5">
        <dgm:presLayoutVars>
          <dgm:chMax val="1"/>
          <dgm:chPref val="1"/>
        </dgm:presLayoutVars>
      </dgm:prSet>
      <dgm:spPr/>
    </dgm:pt>
    <dgm:pt modelId="{42A9734D-7DC0-4642-B063-56E475940148}" type="pres">
      <dgm:prSet presAssocID="{4DC3227F-74C8-454F-8E16-9FE5F5BC3F0B}" presName="sibTrans" presStyleCnt="0"/>
      <dgm:spPr/>
    </dgm:pt>
    <dgm:pt modelId="{827240EA-1A9C-4442-A92F-F50FE231E3AB}" type="pres">
      <dgm:prSet presAssocID="{F15B4CE8-9723-4C4C-BAD5-93B98899F797}" presName="compNode" presStyleCnt="0"/>
      <dgm:spPr/>
    </dgm:pt>
    <dgm:pt modelId="{A56DAF3F-3209-433A-9ABA-34FF453A768C}" type="pres">
      <dgm:prSet presAssocID="{F15B4CE8-9723-4C4C-BAD5-93B98899F797}" presName="iconBgRect" presStyleLbl="bgShp" presStyleIdx="2" presStyleCnt="5"/>
      <dgm:spPr/>
    </dgm:pt>
    <dgm:pt modelId="{82E30270-FE68-4C17-8638-22FC966935F4}" type="pres">
      <dgm:prSet presAssocID="{F15B4CE8-9723-4C4C-BAD5-93B98899F79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144EBAA4-A566-42DC-B873-E7A2D07D58F4}" type="pres">
      <dgm:prSet presAssocID="{F15B4CE8-9723-4C4C-BAD5-93B98899F797}" presName="spaceRect" presStyleCnt="0"/>
      <dgm:spPr/>
    </dgm:pt>
    <dgm:pt modelId="{5B9E14AF-FE58-4009-979F-75AAAE075405}" type="pres">
      <dgm:prSet presAssocID="{F15B4CE8-9723-4C4C-BAD5-93B98899F797}" presName="textRect" presStyleLbl="revTx" presStyleIdx="2" presStyleCnt="5">
        <dgm:presLayoutVars>
          <dgm:chMax val="1"/>
          <dgm:chPref val="1"/>
        </dgm:presLayoutVars>
      </dgm:prSet>
      <dgm:spPr/>
    </dgm:pt>
    <dgm:pt modelId="{FD5E0987-0090-415F-98E6-C485BD9CDA44}" type="pres">
      <dgm:prSet presAssocID="{34B9119F-E38F-4AB9-8DA8-30573FEB3227}" presName="sibTrans" presStyleCnt="0"/>
      <dgm:spPr/>
    </dgm:pt>
    <dgm:pt modelId="{A745707D-EE04-400A-9726-E343D18998DC}" type="pres">
      <dgm:prSet presAssocID="{5A461CEF-9DD5-4C0B-A897-E1AA1595DBA7}" presName="compNode" presStyleCnt="0"/>
      <dgm:spPr/>
    </dgm:pt>
    <dgm:pt modelId="{2C713E52-3A50-4DFA-94CE-38EC67FAC7C3}" type="pres">
      <dgm:prSet presAssocID="{5A461CEF-9DD5-4C0B-A897-E1AA1595DBA7}" presName="iconBgRect" presStyleLbl="bgShp" presStyleIdx="3" presStyleCnt="5"/>
      <dgm:spPr/>
    </dgm:pt>
    <dgm:pt modelId="{4460CBD5-8231-4C95-9C99-8EEBB38C688D}" type="pres">
      <dgm:prSet presAssocID="{5A461CEF-9DD5-4C0B-A897-E1AA1595DBA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lar system"/>
        </a:ext>
      </dgm:extLst>
    </dgm:pt>
    <dgm:pt modelId="{00DFC30A-A6DD-419C-9053-E8713C51EBA8}" type="pres">
      <dgm:prSet presAssocID="{5A461CEF-9DD5-4C0B-A897-E1AA1595DBA7}" presName="spaceRect" presStyleCnt="0"/>
      <dgm:spPr/>
    </dgm:pt>
    <dgm:pt modelId="{480EBA73-10FF-4408-A872-0CA98C64346F}" type="pres">
      <dgm:prSet presAssocID="{5A461CEF-9DD5-4C0B-A897-E1AA1595DBA7}" presName="textRect" presStyleLbl="revTx" presStyleIdx="3" presStyleCnt="5">
        <dgm:presLayoutVars>
          <dgm:chMax val="1"/>
          <dgm:chPref val="1"/>
        </dgm:presLayoutVars>
      </dgm:prSet>
      <dgm:spPr/>
    </dgm:pt>
    <dgm:pt modelId="{EF999A27-B696-4973-8337-6835A03C07C2}" type="pres">
      <dgm:prSet presAssocID="{4DA0D71D-4C55-44FC-BBDA-60B2FF706CF2}" presName="sibTrans" presStyleCnt="0"/>
      <dgm:spPr/>
    </dgm:pt>
    <dgm:pt modelId="{603F45F4-B671-43CD-A89E-C69DC29EA6E2}" type="pres">
      <dgm:prSet presAssocID="{4DE2A204-037C-42A4-9EB6-7EB374E8EF9F}" presName="compNode" presStyleCnt="0"/>
      <dgm:spPr/>
    </dgm:pt>
    <dgm:pt modelId="{3715C1BA-2CB5-4C88-A73A-88CD009B5DD5}" type="pres">
      <dgm:prSet presAssocID="{4DE2A204-037C-42A4-9EB6-7EB374E8EF9F}" presName="iconBgRect" presStyleLbl="bgShp" presStyleIdx="4" presStyleCnt="5"/>
      <dgm:spPr/>
    </dgm:pt>
    <dgm:pt modelId="{F01AE61C-A0BE-4621-91C1-61028F3C0220}" type="pres">
      <dgm:prSet presAssocID="{4DE2A204-037C-42A4-9EB6-7EB374E8EF9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ning"/>
        </a:ext>
      </dgm:extLst>
    </dgm:pt>
    <dgm:pt modelId="{09A039DF-D632-47D4-94BB-C1FC96D7150C}" type="pres">
      <dgm:prSet presAssocID="{4DE2A204-037C-42A4-9EB6-7EB374E8EF9F}" presName="spaceRect" presStyleCnt="0"/>
      <dgm:spPr/>
    </dgm:pt>
    <dgm:pt modelId="{708D6891-C944-4B94-B124-B0035AAD71DB}" type="pres">
      <dgm:prSet presAssocID="{4DE2A204-037C-42A4-9EB6-7EB374E8EF9F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62F5402-8CDC-4842-AEA6-716784E2F685}" srcId="{407EFF72-21E3-4B03-8D5C-91E78FFDA60F}" destId="{F15B4CE8-9723-4C4C-BAD5-93B98899F797}" srcOrd="2" destOrd="0" parTransId="{241E08FF-59E4-481F-A22E-5F82C982E37C}" sibTransId="{34B9119F-E38F-4AB9-8DA8-30573FEB3227}"/>
    <dgm:cxn modelId="{EF7B9C17-E2A5-46A9-BF14-0ADAF431C2BC}" srcId="{407EFF72-21E3-4B03-8D5C-91E78FFDA60F}" destId="{5A461CEF-9DD5-4C0B-A897-E1AA1595DBA7}" srcOrd="3" destOrd="0" parTransId="{0046B28F-792D-4C68-A264-E30E0082735A}" sibTransId="{4DA0D71D-4C55-44FC-BBDA-60B2FF706CF2}"/>
    <dgm:cxn modelId="{89E1C01C-9A84-48D2-A815-96EBF6581D45}" type="presOf" srcId="{5A461CEF-9DD5-4C0B-A897-E1AA1595DBA7}" destId="{480EBA73-10FF-4408-A872-0CA98C64346F}" srcOrd="0" destOrd="0" presId="urn:microsoft.com/office/officeart/2018/5/layout/IconCircleLabelList"/>
    <dgm:cxn modelId="{A2FC066D-08EB-4BBA-942D-3643F221095D}" type="presOf" srcId="{407EFF72-21E3-4B03-8D5C-91E78FFDA60F}" destId="{5CB9D43A-2A62-4040-9AA0-8B5F2B191F5B}" srcOrd="0" destOrd="0" presId="urn:microsoft.com/office/officeart/2018/5/layout/IconCircleLabelList"/>
    <dgm:cxn modelId="{052F6280-7D37-436B-ACF8-196C21824B63}" type="presOf" srcId="{4DE2A204-037C-42A4-9EB6-7EB374E8EF9F}" destId="{708D6891-C944-4B94-B124-B0035AAD71DB}" srcOrd="0" destOrd="0" presId="urn:microsoft.com/office/officeart/2018/5/layout/IconCircleLabelList"/>
    <dgm:cxn modelId="{9E7CC697-3958-46EA-87AD-D9728B53971B}" srcId="{407EFF72-21E3-4B03-8D5C-91E78FFDA60F}" destId="{4DE2A204-037C-42A4-9EB6-7EB374E8EF9F}" srcOrd="4" destOrd="0" parTransId="{286E9BDD-9BBC-4806-AFC1-3FAA3134D1A4}" sibTransId="{2760D5EF-7631-4B22-B0A4-D7DFB39E99AC}"/>
    <dgm:cxn modelId="{E2F1899A-0616-48CD-9E9E-AA4000972DAC}" type="presOf" srcId="{F15B4CE8-9723-4C4C-BAD5-93B98899F797}" destId="{5B9E14AF-FE58-4009-979F-75AAAE075405}" srcOrd="0" destOrd="0" presId="urn:microsoft.com/office/officeart/2018/5/layout/IconCircleLabelList"/>
    <dgm:cxn modelId="{3F4384AD-1B21-41C6-BD64-9D2A712B8E0A}" srcId="{407EFF72-21E3-4B03-8D5C-91E78FFDA60F}" destId="{DA123EA7-6940-4CCD-9C5F-CC46CCDB8EBD}" srcOrd="1" destOrd="0" parTransId="{8755407B-5ABE-48C4-96B1-394450D13E76}" sibTransId="{4DC3227F-74C8-454F-8E16-9FE5F5BC3F0B}"/>
    <dgm:cxn modelId="{BD428FDF-6B35-43E5-AB4C-D42DADD4DDB9}" type="presOf" srcId="{44052E68-8E31-4179-810B-1EF5CCC1F3CE}" destId="{C5752E0E-4A31-497B-A17F-F49E467B43A3}" srcOrd="0" destOrd="0" presId="urn:microsoft.com/office/officeart/2018/5/layout/IconCircleLabelList"/>
    <dgm:cxn modelId="{C552F5DF-223D-4D17-9750-1439454E8855}" srcId="{407EFF72-21E3-4B03-8D5C-91E78FFDA60F}" destId="{44052E68-8E31-4179-810B-1EF5CCC1F3CE}" srcOrd="0" destOrd="0" parTransId="{B0C961C7-F3E5-4994-B37C-320D43E2086A}" sibTransId="{D85CFDCC-7FB7-4704-B699-0D80241E83DC}"/>
    <dgm:cxn modelId="{1A14D5E4-6B1B-4FDF-A0BA-3CFDDE161418}" type="presOf" srcId="{DA123EA7-6940-4CCD-9C5F-CC46CCDB8EBD}" destId="{73DDF7E1-F0A4-48DE-935A-9C6F883DC0FF}" srcOrd="0" destOrd="0" presId="urn:microsoft.com/office/officeart/2018/5/layout/IconCircleLabelList"/>
    <dgm:cxn modelId="{8F3A26F7-C4D5-41D8-8A95-11EA89AAF8E2}" type="presParOf" srcId="{5CB9D43A-2A62-4040-9AA0-8B5F2B191F5B}" destId="{90B7907F-081F-4BF9-95F2-CFB87D19996A}" srcOrd="0" destOrd="0" presId="urn:microsoft.com/office/officeart/2018/5/layout/IconCircleLabelList"/>
    <dgm:cxn modelId="{536E7E6D-9E7A-44CF-BC38-FB78D8BE5FA2}" type="presParOf" srcId="{90B7907F-081F-4BF9-95F2-CFB87D19996A}" destId="{3FFCE7B0-B3C9-4C81-9C33-F96504317EE6}" srcOrd="0" destOrd="0" presId="urn:microsoft.com/office/officeart/2018/5/layout/IconCircleLabelList"/>
    <dgm:cxn modelId="{6FCB7640-4D53-42FF-BFFA-92746ED28C7A}" type="presParOf" srcId="{90B7907F-081F-4BF9-95F2-CFB87D19996A}" destId="{F57E7AEB-D434-439F-8AF8-DEB7AD723D47}" srcOrd="1" destOrd="0" presId="urn:microsoft.com/office/officeart/2018/5/layout/IconCircleLabelList"/>
    <dgm:cxn modelId="{D4CF4AC6-45CE-4567-8DDE-65B8FDB80B55}" type="presParOf" srcId="{90B7907F-081F-4BF9-95F2-CFB87D19996A}" destId="{1B88F0B5-DD69-4616-B010-BF749E527537}" srcOrd="2" destOrd="0" presId="urn:microsoft.com/office/officeart/2018/5/layout/IconCircleLabelList"/>
    <dgm:cxn modelId="{6264CBB9-8032-4962-AA97-7E7307199C63}" type="presParOf" srcId="{90B7907F-081F-4BF9-95F2-CFB87D19996A}" destId="{C5752E0E-4A31-497B-A17F-F49E467B43A3}" srcOrd="3" destOrd="0" presId="urn:microsoft.com/office/officeart/2018/5/layout/IconCircleLabelList"/>
    <dgm:cxn modelId="{B1440C8F-D3F5-4C82-9EC0-1DDA83F5D695}" type="presParOf" srcId="{5CB9D43A-2A62-4040-9AA0-8B5F2B191F5B}" destId="{2607FE40-6D77-439D-957B-C38D0EE81D93}" srcOrd="1" destOrd="0" presId="urn:microsoft.com/office/officeart/2018/5/layout/IconCircleLabelList"/>
    <dgm:cxn modelId="{730C9269-66CF-46C8-B52C-3C451628DC7C}" type="presParOf" srcId="{5CB9D43A-2A62-4040-9AA0-8B5F2B191F5B}" destId="{A67E9033-C025-4AF1-8439-2E5CF3DB058D}" srcOrd="2" destOrd="0" presId="urn:microsoft.com/office/officeart/2018/5/layout/IconCircleLabelList"/>
    <dgm:cxn modelId="{02971CDD-40EE-4BB7-A500-18A5F45C7C91}" type="presParOf" srcId="{A67E9033-C025-4AF1-8439-2E5CF3DB058D}" destId="{BAB1981F-9DBD-4B81-AFC4-812B2CAA5BE4}" srcOrd="0" destOrd="0" presId="urn:microsoft.com/office/officeart/2018/5/layout/IconCircleLabelList"/>
    <dgm:cxn modelId="{FA9AD3DA-02A1-425D-AE5E-8D3AEFA2BEEA}" type="presParOf" srcId="{A67E9033-C025-4AF1-8439-2E5CF3DB058D}" destId="{BB7CBED0-D67D-43D2-B49E-1B821D744C7D}" srcOrd="1" destOrd="0" presId="urn:microsoft.com/office/officeart/2018/5/layout/IconCircleLabelList"/>
    <dgm:cxn modelId="{A7CAEBEB-5A33-4417-80AD-01300E69B053}" type="presParOf" srcId="{A67E9033-C025-4AF1-8439-2E5CF3DB058D}" destId="{E36DB58F-8238-4410-94F1-643B75F480A0}" srcOrd="2" destOrd="0" presId="urn:microsoft.com/office/officeart/2018/5/layout/IconCircleLabelList"/>
    <dgm:cxn modelId="{83409CDD-5BB3-445B-ACB7-F3E81A15FFA5}" type="presParOf" srcId="{A67E9033-C025-4AF1-8439-2E5CF3DB058D}" destId="{73DDF7E1-F0A4-48DE-935A-9C6F883DC0FF}" srcOrd="3" destOrd="0" presId="urn:microsoft.com/office/officeart/2018/5/layout/IconCircleLabelList"/>
    <dgm:cxn modelId="{C350EC21-F597-45B9-B9C9-CFA9A42E47B7}" type="presParOf" srcId="{5CB9D43A-2A62-4040-9AA0-8B5F2B191F5B}" destId="{42A9734D-7DC0-4642-B063-56E475940148}" srcOrd="3" destOrd="0" presId="urn:microsoft.com/office/officeart/2018/5/layout/IconCircleLabelList"/>
    <dgm:cxn modelId="{B722D24C-D0A6-4E1E-A1F8-8939C409A88C}" type="presParOf" srcId="{5CB9D43A-2A62-4040-9AA0-8B5F2B191F5B}" destId="{827240EA-1A9C-4442-A92F-F50FE231E3AB}" srcOrd="4" destOrd="0" presId="urn:microsoft.com/office/officeart/2018/5/layout/IconCircleLabelList"/>
    <dgm:cxn modelId="{39B3A5CA-46DA-4BD5-B98A-947A7690E418}" type="presParOf" srcId="{827240EA-1A9C-4442-A92F-F50FE231E3AB}" destId="{A56DAF3F-3209-433A-9ABA-34FF453A768C}" srcOrd="0" destOrd="0" presId="urn:microsoft.com/office/officeart/2018/5/layout/IconCircleLabelList"/>
    <dgm:cxn modelId="{7E823451-EACC-41C5-82CD-6364329A0F91}" type="presParOf" srcId="{827240EA-1A9C-4442-A92F-F50FE231E3AB}" destId="{82E30270-FE68-4C17-8638-22FC966935F4}" srcOrd="1" destOrd="0" presId="urn:microsoft.com/office/officeart/2018/5/layout/IconCircleLabelList"/>
    <dgm:cxn modelId="{930BDDB9-BF60-474A-89C7-731D3906BEBF}" type="presParOf" srcId="{827240EA-1A9C-4442-A92F-F50FE231E3AB}" destId="{144EBAA4-A566-42DC-B873-E7A2D07D58F4}" srcOrd="2" destOrd="0" presId="urn:microsoft.com/office/officeart/2018/5/layout/IconCircleLabelList"/>
    <dgm:cxn modelId="{766549D2-5DB8-46BE-8C9A-A69952002E4B}" type="presParOf" srcId="{827240EA-1A9C-4442-A92F-F50FE231E3AB}" destId="{5B9E14AF-FE58-4009-979F-75AAAE075405}" srcOrd="3" destOrd="0" presId="urn:microsoft.com/office/officeart/2018/5/layout/IconCircleLabelList"/>
    <dgm:cxn modelId="{6BA60A8A-02D4-4FDC-A7B3-DA2E17D3151F}" type="presParOf" srcId="{5CB9D43A-2A62-4040-9AA0-8B5F2B191F5B}" destId="{FD5E0987-0090-415F-98E6-C485BD9CDA44}" srcOrd="5" destOrd="0" presId="urn:microsoft.com/office/officeart/2018/5/layout/IconCircleLabelList"/>
    <dgm:cxn modelId="{87C98756-EBBD-4E78-854A-C8932930B061}" type="presParOf" srcId="{5CB9D43A-2A62-4040-9AA0-8B5F2B191F5B}" destId="{A745707D-EE04-400A-9726-E343D18998DC}" srcOrd="6" destOrd="0" presId="urn:microsoft.com/office/officeart/2018/5/layout/IconCircleLabelList"/>
    <dgm:cxn modelId="{418F44B5-3898-4C33-9B8C-4C625B0CFD35}" type="presParOf" srcId="{A745707D-EE04-400A-9726-E343D18998DC}" destId="{2C713E52-3A50-4DFA-94CE-38EC67FAC7C3}" srcOrd="0" destOrd="0" presId="urn:microsoft.com/office/officeart/2018/5/layout/IconCircleLabelList"/>
    <dgm:cxn modelId="{0306A4BE-F7B1-4E6A-8D6C-9878C60C73C7}" type="presParOf" srcId="{A745707D-EE04-400A-9726-E343D18998DC}" destId="{4460CBD5-8231-4C95-9C99-8EEBB38C688D}" srcOrd="1" destOrd="0" presId="urn:microsoft.com/office/officeart/2018/5/layout/IconCircleLabelList"/>
    <dgm:cxn modelId="{6357F1BC-4196-4747-B638-DE58D3C2AFB4}" type="presParOf" srcId="{A745707D-EE04-400A-9726-E343D18998DC}" destId="{00DFC30A-A6DD-419C-9053-E8713C51EBA8}" srcOrd="2" destOrd="0" presId="urn:microsoft.com/office/officeart/2018/5/layout/IconCircleLabelList"/>
    <dgm:cxn modelId="{8D0D2D05-2E3B-42A0-B21B-3D2C1BCB348D}" type="presParOf" srcId="{A745707D-EE04-400A-9726-E343D18998DC}" destId="{480EBA73-10FF-4408-A872-0CA98C64346F}" srcOrd="3" destOrd="0" presId="urn:microsoft.com/office/officeart/2018/5/layout/IconCircleLabelList"/>
    <dgm:cxn modelId="{16981F24-D463-4E20-84DC-1C88F5DB1D0E}" type="presParOf" srcId="{5CB9D43A-2A62-4040-9AA0-8B5F2B191F5B}" destId="{EF999A27-B696-4973-8337-6835A03C07C2}" srcOrd="7" destOrd="0" presId="urn:microsoft.com/office/officeart/2018/5/layout/IconCircleLabelList"/>
    <dgm:cxn modelId="{D594058B-60CD-4664-A41F-7F37F5A66CEB}" type="presParOf" srcId="{5CB9D43A-2A62-4040-9AA0-8B5F2B191F5B}" destId="{603F45F4-B671-43CD-A89E-C69DC29EA6E2}" srcOrd="8" destOrd="0" presId="urn:microsoft.com/office/officeart/2018/5/layout/IconCircleLabelList"/>
    <dgm:cxn modelId="{B96900A7-76A0-48C8-BBB6-904195E6BAE5}" type="presParOf" srcId="{603F45F4-B671-43CD-A89E-C69DC29EA6E2}" destId="{3715C1BA-2CB5-4C88-A73A-88CD009B5DD5}" srcOrd="0" destOrd="0" presId="urn:microsoft.com/office/officeart/2018/5/layout/IconCircleLabelList"/>
    <dgm:cxn modelId="{23AE411B-4349-461A-8F55-9E619110F132}" type="presParOf" srcId="{603F45F4-B671-43CD-A89E-C69DC29EA6E2}" destId="{F01AE61C-A0BE-4621-91C1-61028F3C0220}" srcOrd="1" destOrd="0" presId="urn:microsoft.com/office/officeart/2018/5/layout/IconCircleLabelList"/>
    <dgm:cxn modelId="{320E9197-D34A-4911-8539-05258BAC5F35}" type="presParOf" srcId="{603F45F4-B671-43CD-A89E-C69DC29EA6E2}" destId="{09A039DF-D632-47D4-94BB-C1FC96D7150C}" srcOrd="2" destOrd="0" presId="urn:microsoft.com/office/officeart/2018/5/layout/IconCircleLabelList"/>
    <dgm:cxn modelId="{7AC800DD-9B68-4C8E-B56F-53CFE893A734}" type="presParOf" srcId="{603F45F4-B671-43CD-A89E-C69DC29EA6E2}" destId="{708D6891-C944-4B94-B124-B0035AAD71D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00514D-06E5-4911-B15B-C3A20468CA5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077D6DE-EF17-4F26-BEBB-F1694374F01E}">
      <dgm:prSet/>
      <dgm:spPr/>
      <dgm:t>
        <a:bodyPr/>
        <a:lstStyle/>
        <a:p>
          <a:r>
            <a:rPr lang="en-US"/>
            <a:t>Wrong version software</a:t>
          </a:r>
        </a:p>
      </dgm:t>
    </dgm:pt>
    <dgm:pt modelId="{B5CE028E-3F31-4B17-BAF0-36F7CB799839}" type="parTrans" cxnId="{6D47589F-3EDA-4956-9523-5D0EC7C853BB}">
      <dgm:prSet/>
      <dgm:spPr/>
      <dgm:t>
        <a:bodyPr/>
        <a:lstStyle/>
        <a:p>
          <a:endParaRPr lang="en-US"/>
        </a:p>
      </dgm:t>
    </dgm:pt>
    <dgm:pt modelId="{6D3E83C2-A431-43F5-8479-C5F59160C3BA}" type="sibTrans" cxnId="{6D47589F-3EDA-4956-9523-5D0EC7C853BB}">
      <dgm:prSet/>
      <dgm:spPr/>
      <dgm:t>
        <a:bodyPr/>
        <a:lstStyle/>
        <a:p>
          <a:endParaRPr lang="en-US"/>
        </a:p>
      </dgm:t>
    </dgm:pt>
    <dgm:pt modelId="{5285411A-F758-42AE-80A8-0DD4D83D6860}">
      <dgm:prSet/>
      <dgm:spPr/>
      <dgm:t>
        <a:bodyPr/>
        <a:lstStyle/>
        <a:p>
          <a:r>
            <a:rPr lang="en-US"/>
            <a:t>Computers freezing/ rebooting</a:t>
          </a:r>
        </a:p>
      </dgm:t>
    </dgm:pt>
    <dgm:pt modelId="{5D7E8EEE-A090-4D5E-847F-740C11001991}" type="parTrans" cxnId="{C6EDF9E7-B40B-42F7-9989-03CAD71777C7}">
      <dgm:prSet/>
      <dgm:spPr/>
      <dgm:t>
        <a:bodyPr/>
        <a:lstStyle/>
        <a:p>
          <a:endParaRPr lang="en-US"/>
        </a:p>
      </dgm:t>
    </dgm:pt>
    <dgm:pt modelId="{E31B176B-3093-49AD-9828-8BB6C14117BC}" type="sibTrans" cxnId="{C6EDF9E7-B40B-42F7-9989-03CAD71777C7}">
      <dgm:prSet/>
      <dgm:spPr/>
      <dgm:t>
        <a:bodyPr/>
        <a:lstStyle/>
        <a:p>
          <a:endParaRPr lang="en-US"/>
        </a:p>
      </dgm:t>
    </dgm:pt>
    <dgm:pt modelId="{4B48E857-AA16-45B3-80EB-A84ACAB03112}">
      <dgm:prSet/>
      <dgm:spPr/>
      <dgm:t>
        <a:bodyPr/>
        <a:lstStyle/>
        <a:p>
          <a:r>
            <a:rPr lang="en-US"/>
            <a:t>Color gain not matching across the computers</a:t>
          </a:r>
        </a:p>
      </dgm:t>
    </dgm:pt>
    <dgm:pt modelId="{380019E5-5511-4448-9877-222A7179BD71}" type="parTrans" cxnId="{CD8247BF-C274-492D-8A42-855339365CCB}">
      <dgm:prSet/>
      <dgm:spPr/>
      <dgm:t>
        <a:bodyPr/>
        <a:lstStyle/>
        <a:p>
          <a:endParaRPr lang="en-US"/>
        </a:p>
      </dgm:t>
    </dgm:pt>
    <dgm:pt modelId="{857A0204-949A-429B-A5FC-4C4E9656FEA2}" type="sibTrans" cxnId="{CD8247BF-C274-492D-8A42-855339365CCB}">
      <dgm:prSet/>
      <dgm:spPr/>
      <dgm:t>
        <a:bodyPr/>
        <a:lstStyle/>
        <a:p>
          <a:endParaRPr lang="en-US"/>
        </a:p>
      </dgm:t>
    </dgm:pt>
    <dgm:pt modelId="{71C52887-4720-42DC-9348-271C1DEF0D97}">
      <dgm:prSet/>
      <dgm:spPr/>
      <dgm:t>
        <a:bodyPr/>
        <a:lstStyle/>
        <a:p>
          <a:r>
            <a:rPr lang="en-US"/>
            <a:t>Data and paper loss due to roommate issues</a:t>
          </a:r>
        </a:p>
      </dgm:t>
    </dgm:pt>
    <dgm:pt modelId="{F2183D86-B8E6-4DF6-A707-8998E7344FB4}" type="parTrans" cxnId="{BAADE15C-307E-4F08-AD76-4C391F01A15D}">
      <dgm:prSet/>
      <dgm:spPr/>
      <dgm:t>
        <a:bodyPr/>
        <a:lstStyle/>
        <a:p>
          <a:endParaRPr lang="en-US"/>
        </a:p>
      </dgm:t>
    </dgm:pt>
    <dgm:pt modelId="{9E304E46-72ED-4D6B-9F53-93DAFEA7BB8D}" type="sibTrans" cxnId="{BAADE15C-307E-4F08-AD76-4C391F01A15D}">
      <dgm:prSet/>
      <dgm:spPr/>
      <dgm:t>
        <a:bodyPr/>
        <a:lstStyle/>
        <a:p>
          <a:endParaRPr lang="en-US"/>
        </a:p>
      </dgm:t>
    </dgm:pt>
    <dgm:pt modelId="{6C882ECB-0EC0-4297-AD55-D9A8E866F769}" type="pres">
      <dgm:prSet presAssocID="{D400514D-06E5-4911-B15B-C3A20468CA5D}" presName="linear" presStyleCnt="0">
        <dgm:presLayoutVars>
          <dgm:animLvl val="lvl"/>
          <dgm:resizeHandles val="exact"/>
        </dgm:presLayoutVars>
      </dgm:prSet>
      <dgm:spPr/>
    </dgm:pt>
    <dgm:pt modelId="{09E7D162-9127-4685-B5C0-96BD2BBE37F7}" type="pres">
      <dgm:prSet presAssocID="{6077D6DE-EF17-4F26-BEBB-F1694374F01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FCDE1EB-1D26-49A0-9827-D7404925C2A7}" type="pres">
      <dgm:prSet presAssocID="{6D3E83C2-A431-43F5-8479-C5F59160C3BA}" presName="spacer" presStyleCnt="0"/>
      <dgm:spPr/>
    </dgm:pt>
    <dgm:pt modelId="{B753C361-1F79-45C1-A60F-323F7DF5E502}" type="pres">
      <dgm:prSet presAssocID="{5285411A-F758-42AE-80A8-0DD4D83D686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DCF0654-057C-4818-9EE8-2DB8ED1FF11C}" type="pres">
      <dgm:prSet presAssocID="{E31B176B-3093-49AD-9828-8BB6C14117BC}" presName="spacer" presStyleCnt="0"/>
      <dgm:spPr/>
    </dgm:pt>
    <dgm:pt modelId="{8D15789D-3284-4578-8CF7-2D1FD40E8C18}" type="pres">
      <dgm:prSet presAssocID="{4B48E857-AA16-45B3-80EB-A84ACAB0311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65BE975-476A-4D88-B819-8120447008B9}" type="pres">
      <dgm:prSet presAssocID="{857A0204-949A-429B-A5FC-4C4E9656FEA2}" presName="spacer" presStyleCnt="0"/>
      <dgm:spPr/>
    </dgm:pt>
    <dgm:pt modelId="{92A9B174-7DBA-44AE-B2DD-29B16C5BD20E}" type="pres">
      <dgm:prSet presAssocID="{71C52887-4720-42DC-9348-271C1DEF0D9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DB6170C-976D-4F97-A010-2A680E175F5F}" type="presOf" srcId="{4B48E857-AA16-45B3-80EB-A84ACAB03112}" destId="{8D15789D-3284-4578-8CF7-2D1FD40E8C18}" srcOrd="0" destOrd="0" presId="urn:microsoft.com/office/officeart/2005/8/layout/vList2"/>
    <dgm:cxn modelId="{8496BD14-A6C6-4C4D-B3EA-4175613449EB}" type="presOf" srcId="{71C52887-4720-42DC-9348-271C1DEF0D97}" destId="{92A9B174-7DBA-44AE-B2DD-29B16C5BD20E}" srcOrd="0" destOrd="0" presId="urn:microsoft.com/office/officeart/2005/8/layout/vList2"/>
    <dgm:cxn modelId="{BAADE15C-307E-4F08-AD76-4C391F01A15D}" srcId="{D400514D-06E5-4911-B15B-C3A20468CA5D}" destId="{71C52887-4720-42DC-9348-271C1DEF0D97}" srcOrd="3" destOrd="0" parTransId="{F2183D86-B8E6-4DF6-A707-8998E7344FB4}" sibTransId="{9E304E46-72ED-4D6B-9F53-93DAFEA7BB8D}"/>
    <dgm:cxn modelId="{9F72C395-C0B6-4DEA-A3EE-EA1737BF2FFF}" type="presOf" srcId="{D400514D-06E5-4911-B15B-C3A20468CA5D}" destId="{6C882ECB-0EC0-4297-AD55-D9A8E866F769}" srcOrd="0" destOrd="0" presId="urn:microsoft.com/office/officeart/2005/8/layout/vList2"/>
    <dgm:cxn modelId="{083AC19C-8A3B-4C17-B763-2101090B1EBD}" type="presOf" srcId="{5285411A-F758-42AE-80A8-0DD4D83D6860}" destId="{B753C361-1F79-45C1-A60F-323F7DF5E502}" srcOrd="0" destOrd="0" presId="urn:microsoft.com/office/officeart/2005/8/layout/vList2"/>
    <dgm:cxn modelId="{6D47589F-3EDA-4956-9523-5D0EC7C853BB}" srcId="{D400514D-06E5-4911-B15B-C3A20468CA5D}" destId="{6077D6DE-EF17-4F26-BEBB-F1694374F01E}" srcOrd="0" destOrd="0" parTransId="{B5CE028E-3F31-4B17-BAF0-36F7CB799839}" sibTransId="{6D3E83C2-A431-43F5-8479-C5F59160C3BA}"/>
    <dgm:cxn modelId="{CD8247BF-C274-492D-8A42-855339365CCB}" srcId="{D400514D-06E5-4911-B15B-C3A20468CA5D}" destId="{4B48E857-AA16-45B3-80EB-A84ACAB03112}" srcOrd="2" destOrd="0" parTransId="{380019E5-5511-4448-9877-222A7179BD71}" sibTransId="{857A0204-949A-429B-A5FC-4C4E9656FEA2}"/>
    <dgm:cxn modelId="{5F9D25E7-BC87-4DA7-87D3-CD5532FAE421}" type="presOf" srcId="{6077D6DE-EF17-4F26-BEBB-F1694374F01E}" destId="{09E7D162-9127-4685-B5C0-96BD2BBE37F7}" srcOrd="0" destOrd="0" presId="urn:microsoft.com/office/officeart/2005/8/layout/vList2"/>
    <dgm:cxn modelId="{C6EDF9E7-B40B-42F7-9989-03CAD71777C7}" srcId="{D400514D-06E5-4911-B15B-C3A20468CA5D}" destId="{5285411A-F758-42AE-80A8-0DD4D83D6860}" srcOrd="1" destOrd="0" parTransId="{5D7E8EEE-A090-4D5E-847F-740C11001991}" sibTransId="{E31B176B-3093-49AD-9828-8BB6C14117BC}"/>
    <dgm:cxn modelId="{030B3273-32AC-4680-9187-C00E64D6253A}" type="presParOf" srcId="{6C882ECB-0EC0-4297-AD55-D9A8E866F769}" destId="{09E7D162-9127-4685-B5C0-96BD2BBE37F7}" srcOrd="0" destOrd="0" presId="urn:microsoft.com/office/officeart/2005/8/layout/vList2"/>
    <dgm:cxn modelId="{78BA63E7-2CBD-452D-A861-F41B15E22E39}" type="presParOf" srcId="{6C882ECB-0EC0-4297-AD55-D9A8E866F769}" destId="{DFCDE1EB-1D26-49A0-9827-D7404925C2A7}" srcOrd="1" destOrd="0" presId="urn:microsoft.com/office/officeart/2005/8/layout/vList2"/>
    <dgm:cxn modelId="{7F6B7090-30DF-4AAF-B77D-54D92D81C5DE}" type="presParOf" srcId="{6C882ECB-0EC0-4297-AD55-D9A8E866F769}" destId="{B753C361-1F79-45C1-A60F-323F7DF5E502}" srcOrd="2" destOrd="0" presId="urn:microsoft.com/office/officeart/2005/8/layout/vList2"/>
    <dgm:cxn modelId="{3AB245E3-083E-4CB7-ABC0-9946C9B3E8AC}" type="presParOf" srcId="{6C882ECB-0EC0-4297-AD55-D9A8E866F769}" destId="{1DCF0654-057C-4818-9EE8-2DB8ED1FF11C}" srcOrd="3" destOrd="0" presId="urn:microsoft.com/office/officeart/2005/8/layout/vList2"/>
    <dgm:cxn modelId="{9D5607B4-DBC9-479E-B62C-DAFE45980F16}" type="presParOf" srcId="{6C882ECB-0EC0-4297-AD55-D9A8E866F769}" destId="{8D15789D-3284-4578-8CF7-2D1FD40E8C18}" srcOrd="4" destOrd="0" presId="urn:microsoft.com/office/officeart/2005/8/layout/vList2"/>
    <dgm:cxn modelId="{26BB6A66-A60B-4400-80FD-6A66892A27BF}" type="presParOf" srcId="{6C882ECB-0EC0-4297-AD55-D9A8E866F769}" destId="{C65BE975-476A-4D88-B819-8120447008B9}" srcOrd="5" destOrd="0" presId="urn:microsoft.com/office/officeart/2005/8/layout/vList2"/>
    <dgm:cxn modelId="{B861702D-01EE-43F8-8BD8-8B25E9809120}" type="presParOf" srcId="{6C882ECB-0EC0-4297-AD55-D9A8E866F769}" destId="{92A9B174-7DBA-44AE-B2DD-29B16C5BD20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2121BB-1A69-46DE-BF4B-EF5B0A125C15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2B016E-DA9A-47D1-B4C2-D599325F260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difficulties of Radio Telescopes</a:t>
          </a:r>
        </a:p>
      </dgm:t>
    </dgm:pt>
    <dgm:pt modelId="{69744B4C-A11B-465F-832F-E7C1EB7463E3}" type="parTrans" cxnId="{3AEC2654-F967-4CE7-B54D-F2468289C8A9}">
      <dgm:prSet/>
      <dgm:spPr/>
      <dgm:t>
        <a:bodyPr/>
        <a:lstStyle/>
        <a:p>
          <a:endParaRPr lang="en-US"/>
        </a:p>
      </dgm:t>
    </dgm:pt>
    <dgm:pt modelId="{03C3FFCF-BF19-4C8D-8440-2B315B203009}" type="sibTrans" cxnId="{3AEC2654-F967-4CE7-B54D-F2468289C8A9}">
      <dgm:prSet/>
      <dgm:spPr/>
      <dgm:t>
        <a:bodyPr/>
        <a:lstStyle/>
        <a:p>
          <a:endParaRPr lang="en-US"/>
        </a:p>
      </dgm:t>
    </dgm:pt>
    <dgm:pt modelId="{D6622A15-8EEE-47EF-B818-FCC0D23A26B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Providing of information that is not visible to the human eye</a:t>
          </a:r>
        </a:p>
      </dgm:t>
    </dgm:pt>
    <dgm:pt modelId="{BDCC0198-4C81-4C73-822E-A4DB84BC310B}" type="parTrans" cxnId="{4ABC0E13-30FE-41AD-AB1A-4724320BFB97}">
      <dgm:prSet/>
      <dgm:spPr/>
      <dgm:t>
        <a:bodyPr/>
        <a:lstStyle/>
        <a:p>
          <a:endParaRPr lang="en-US"/>
        </a:p>
      </dgm:t>
    </dgm:pt>
    <dgm:pt modelId="{69EFE958-94ED-4211-8FC3-97B77E6DBA9F}" type="sibTrans" cxnId="{4ABC0E13-30FE-41AD-AB1A-4724320BFB97}">
      <dgm:prSet/>
      <dgm:spPr/>
      <dgm:t>
        <a:bodyPr/>
        <a:lstStyle/>
        <a:p>
          <a:endParaRPr lang="en-US"/>
        </a:p>
      </dgm:t>
    </dgm:pt>
    <dgm:pt modelId="{A1A8EA19-2B5B-42E0-8044-80F6200FF23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Future work – Jupiter Observations throughout the winter to capture more Io Storms. </a:t>
          </a:r>
        </a:p>
      </dgm:t>
    </dgm:pt>
    <dgm:pt modelId="{F5BAD58E-AF38-441A-86AC-A86DCEF7CC23}" type="parTrans" cxnId="{1B5FF1EE-83D7-4F41-B9A1-8E959D67DF90}">
      <dgm:prSet/>
      <dgm:spPr/>
      <dgm:t>
        <a:bodyPr/>
        <a:lstStyle/>
        <a:p>
          <a:endParaRPr lang="en-US"/>
        </a:p>
      </dgm:t>
    </dgm:pt>
    <dgm:pt modelId="{C9F8FDA0-5716-433D-AFCF-56962D72B8BC}" type="sibTrans" cxnId="{1B5FF1EE-83D7-4F41-B9A1-8E959D67DF90}">
      <dgm:prSet/>
      <dgm:spPr/>
      <dgm:t>
        <a:bodyPr/>
        <a:lstStyle/>
        <a:p>
          <a:endParaRPr lang="en-US"/>
        </a:p>
      </dgm:t>
    </dgm:pt>
    <dgm:pt modelId="{F58F08FE-9597-47C7-9E57-823E26176F51}" type="pres">
      <dgm:prSet presAssocID="{8B2121BB-1A69-46DE-BF4B-EF5B0A125C15}" presName="root" presStyleCnt="0">
        <dgm:presLayoutVars>
          <dgm:dir/>
          <dgm:resizeHandles val="exact"/>
        </dgm:presLayoutVars>
      </dgm:prSet>
      <dgm:spPr/>
    </dgm:pt>
    <dgm:pt modelId="{8D29D862-E894-4A62-A706-D8ACDE1D48A7}" type="pres">
      <dgm:prSet presAssocID="{792B016E-DA9A-47D1-B4C2-D599325F260E}" presName="compNode" presStyleCnt="0"/>
      <dgm:spPr/>
    </dgm:pt>
    <dgm:pt modelId="{F7E257C6-3199-4382-8F8B-85002A9E8EC7}" type="pres">
      <dgm:prSet presAssocID="{792B016E-DA9A-47D1-B4C2-D599325F260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dio"/>
        </a:ext>
      </dgm:extLst>
    </dgm:pt>
    <dgm:pt modelId="{80FDF2F7-0A4C-4A65-9634-004A66813F1B}" type="pres">
      <dgm:prSet presAssocID="{792B016E-DA9A-47D1-B4C2-D599325F260E}" presName="spaceRect" presStyleCnt="0"/>
      <dgm:spPr/>
    </dgm:pt>
    <dgm:pt modelId="{6363F52A-8AC5-4EA0-A3E5-C13C9ADA3F13}" type="pres">
      <dgm:prSet presAssocID="{792B016E-DA9A-47D1-B4C2-D599325F260E}" presName="textRect" presStyleLbl="revTx" presStyleIdx="0" presStyleCnt="3">
        <dgm:presLayoutVars>
          <dgm:chMax val="1"/>
          <dgm:chPref val="1"/>
        </dgm:presLayoutVars>
      </dgm:prSet>
      <dgm:spPr/>
    </dgm:pt>
    <dgm:pt modelId="{6985E5AA-E110-4186-AEE3-016F3DF7A08E}" type="pres">
      <dgm:prSet presAssocID="{03C3FFCF-BF19-4C8D-8440-2B315B203009}" presName="sibTrans" presStyleCnt="0"/>
      <dgm:spPr/>
    </dgm:pt>
    <dgm:pt modelId="{99A9DA75-C628-4B21-B7D1-42C8CE30B557}" type="pres">
      <dgm:prSet presAssocID="{D6622A15-8EEE-47EF-B818-FCC0D23A26B3}" presName="compNode" presStyleCnt="0"/>
      <dgm:spPr/>
    </dgm:pt>
    <dgm:pt modelId="{4D142C19-E9CF-4626-9662-BC92EBA5BC69}" type="pres">
      <dgm:prSet presAssocID="{D6622A15-8EEE-47EF-B818-FCC0D23A26B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71F999B5-4D35-45EE-9EAE-727F2A8DFF2D}" type="pres">
      <dgm:prSet presAssocID="{D6622A15-8EEE-47EF-B818-FCC0D23A26B3}" presName="spaceRect" presStyleCnt="0"/>
      <dgm:spPr/>
    </dgm:pt>
    <dgm:pt modelId="{9C57A55F-DC6F-479E-832C-01D5D2D7CE84}" type="pres">
      <dgm:prSet presAssocID="{D6622A15-8EEE-47EF-B818-FCC0D23A26B3}" presName="textRect" presStyleLbl="revTx" presStyleIdx="1" presStyleCnt="3">
        <dgm:presLayoutVars>
          <dgm:chMax val="1"/>
          <dgm:chPref val="1"/>
        </dgm:presLayoutVars>
      </dgm:prSet>
      <dgm:spPr/>
    </dgm:pt>
    <dgm:pt modelId="{166EEF3F-8DF9-41BB-9FB3-FFF1716F1C7A}" type="pres">
      <dgm:prSet presAssocID="{69EFE958-94ED-4211-8FC3-97B77E6DBA9F}" presName="sibTrans" presStyleCnt="0"/>
      <dgm:spPr/>
    </dgm:pt>
    <dgm:pt modelId="{C2E3CD60-2916-458D-B1FA-B1C66CF62482}" type="pres">
      <dgm:prSet presAssocID="{A1A8EA19-2B5B-42E0-8044-80F6200FF23A}" presName="compNode" presStyleCnt="0"/>
      <dgm:spPr/>
    </dgm:pt>
    <dgm:pt modelId="{2ECAC1A8-79FF-4609-B83B-E8EC3C01A4A8}" type="pres">
      <dgm:prSet presAssocID="{A1A8EA19-2B5B-42E0-8044-80F6200FF23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lar system"/>
        </a:ext>
      </dgm:extLst>
    </dgm:pt>
    <dgm:pt modelId="{5D444B0B-1785-4D07-A85F-518C4305C3EC}" type="pres">
      <dgm:prSet presAssocID="{A1A8EA19-2B5B-42E0-8044-80F6200FF23A}" presName="spaceRect" presStyleCnt="0"/>
      <dgm:spPr/>
    </dgm:pt>
    <dgm:pt modelId="{E05A6431-4158-4911-BD29-75B44B207846}" type="pres">
      <dgm:prSet presAssocID="{A1A8EA19-2B5B-42E0-8044-80F6200FF23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053DE10-192A-4467-A130-185B807DE0C6}" type="presOf" srcId="{792B016E-DA9A-47D1-B4C2-D599325F260E}" destId="{6363F52A-8AC5-4EA0-A3E5-C13C9ADA3F13}" srcOrd="0" destOrd="0" presId="urn:microsoft.com/office/officeart/2018/2/layout/IconLabelList"/>
    <dgm:cxn modelId="{4ABC0E13-30FE-41AD-AB1A-4724320BFB97}" srcId="{8B2121BB-1A69-46DE-BF4B-EF5B0A125C15}" destId="{D6622A15-8EEE-47EF-B818-FCC0D23A26B3}" srcOrd="1" destOrd="0" parTransId="{BDCC0198-4C81-4C73-822E-A4DB84BC310B}" sibTransId="{69EFE958-94ED-4211-8FC3-97B77E6DBA9F}"/>
    <dgm:cxn modelId="{DADAAE1E-CFFC-49CC-8542-029403CF5A19}" type="presOf" srcId="{8B2121BB-1A69-46DE-BF4B-EF5B0A125C15}" destId="{F58F08FE-9597-47C7-9E57-823E26176F51}" srcOrd="0" destOrd="0" presId="urn:microsoft.com/office/officeart/2018/2/layout/IconLabelList"/>
    <dgm:cxn modelId="{8208D331-4CAA-4F7B-846D-EB5E2A517D03}" type="presOf" srcId="{D6622A15-8EEE-47EF-B818-FCC0D23A26B3}" destId="{9C57A55F-DC6F-479E-832C-01D5D2D7CE84}" srcOrd="0" destOrd="0" presId="urn:microsoft.com/office/officeart/2018/2/layout/IconLabelList"/>
    <dgm:cxn modelId="{3AEC2654-F967-4CE7-B54D-F2468289C8A9}" srcId="{8B2121BB-1A69-46DE-BF4B-EF5B0A125C15}" destId="{792B016E-DA9A-47D1-B4C2-D599325F260E}" srcOrd="0" destOrd="0" parTransId="{69744B4C-A11B-465F-832F-E7C1EB7463E3}" sibTransId="{03C3FFCF-BF19-4C8D-8440-2B315B203009}"/>
    <dgm:cxn modelId="{9A75CB54-7B1C-4035-BA67-BEC7D48C92A8}" type="presOf" srcId="{A1A8EA19-2B5B-42E0-8044-80F6200FF23A}" destId="{E05A6431-4158-4911-BD29-75B44B207846}" srcOrd="0" destOrd="0" presId="urn:microsoft.com/office/officeart/2018/2/layout/IconLabelList"/>
    <dgm:cxn modelId="{1B5FF1EE-83D7-4F41-B9A1-8E959D67DF90}" srcId="{8B2121BB-1A69-46DE-BF4B-EF5B0A125C15}" destId="{A1A8EA19-2B5B-42E0-8044-80F6200FF23A}" srcOrd="2" destOrd="0" parTransId="{F5BAD58E-AF38-441A-86AC-A86DCEF7CC23}" sibTransId="{C9F8FDA0-5716-433D-AFCF-56962D72B8BC}"/>
    <dgm:cxn modelId="{7DC2CC80-8647-4B8A-BEA1-90B087A1E0EF}" type="presParOf" srcId="{F58F08FE-9597-47C7-9E57-823E26176F51}" destId="{8D29D862-E894-4A62-A706-D8ACDE1D48A7}" srcOrd="0" destOrd="0" presId="urn:microsoft.com/office/officeart/2018/2/layout/IconLabelList"/>
    <dgm:cxn modelId="{F17C5D3F-481A-4B53-AD65-CF04C6D82865}" type="presParOf" srcId="{8D29D862-E894-4A62-A706-D8ACDE1D48A7}" destId="{F7E257C6-3199-4382-8F8B-85002A9E8EC7}" srcOrd="0" destOrd="0" presId="urn:microsoft.com/office/officeart/2018/2/layout/IconLabelList"/>
    <dgm:cxn modelId="{27469E72-BCB3-4F7B-AA65-476656E5687C}" type="presParOf" srcId="{8D29D862-E894-4A62-A706-D8ACDE1D48A7}" destId="{80FDF2F7-0A4C-4A65-9634-004A66813F1B}" srcOrd="1" destOrd="0" presId="urn:microsoft.com/office/officeart/2018/2/layout/IconLabelList"/>
    <dgm:cxn modelId="{5BA82768-90CF-43EB-A4FC-1CFDBDDA715E}" type="presParOf" srcId="{8D29D862-E894-4A62-A706-D8ACDE1D48A7}" destId="{6363F52A-8AC5-4EA0-A3E5-C13C9ADA3F13}" srcOrd="2" destOrd="0" presId="urn:microsoft.com/office/officeart/2018/2/layout/IconLabelList"/>
    <dgm:cxn modelId="{35A0B038-A39A-42A0-A827-80A890205E7C}" type="presParOf" srcId="{F58F08FE-9597-47C7-9E57-823E26176F51}" destId="{6985E5AA-E110-4186-AEE3-016F3DF7A08E}" srcOrd="1" destOrd="0" presId="urn:microsoft.com/office/officeart/2018/2/layout/IconLabelList"/>
    <dgm:cxn modelId="{EC3F29AB-A7D5-4D58-8152-F47107ADEB41}" type="presParOf" srcId="{F58F08FE-9597-47C7-9E57-823E26176F51}" destId="{99A9DA75-C628-4B21-B7D1-42C8CE30B557}" srcOrd="2" destOrd="0" presId="urn:microsoft.com/office/officeart/2018/2/layout/IconLabelList"/>
    <dgm:cxn modelId="{63E8D906-9A16-4A41-ABCA-E381C3A316D4}" type="presParOf" srcId="{99A9DA75-C628-4B21-B7D1-42C8CE30B557}" destId="{4D142C19-E9CF-4626-9662-BC92EBA5BC69}" srcOrd="0" destOrd="0" presId="urn:microsoft.com/office/officeart/2018/2/layout/IconLabelList"/>
    <dgm:cxn modelId="{7F0ABAE6-7612-4FE7-A6C2-D7F7F28EDF8F}" type="presParOf" srcId="{99A9DA75-C628-4B21-B7D1-42C8CE30B557}" destId="{71F999B5-4D35-45EE-9EAE-727F2A8DFF2D}" srcOrd="1" destOrd="0" presId="urn:microsoft.com/office/officeart/2018/2/layout/IconLabelList"/>
    <dgm:cxn modelId="{CFEE8CFE-6297-4A98-BFB7-CDE4D57E76B5}" type="presParOf" srcId="{99A9DA75-C628-4B21-B7D1-42C8CE30B557}" destId="{9C57A55F-DC6F-479E-832C-01D5D2D7CE84}" srcOrd="2" destOrd="0" presId="urn:microsoft.com/office/officeart/2018/2/layout/IconLabelList"/>
    <dgm:cxn modelId="{EAC9B79B-291B-46F3-9FD3-FC86EDA07DA4}" type="presParOf" srcId="{F58F08FE-9597-47C7-9E57-823E26176F51}" destId="{166EEF3F-8DF9-41BB-9FB3-FFF1716F1C7A}" srcOrd="3" destOrd="0" presId="urn:microsoft.com/office/officeart/2018/2/layout/IconLabelList"/>
    <dgm:cxn modelId="{FB08ECA6-0C94-460E-B37E-6E920014288D}" type="presParOf" srcId="{F58F08FE-9597-47C7-9E57-823E26176F51}" destId="{C2E3CD60-2916-458D-B1FA-B1C66CF62482}" srcOrd="4" destOrd="0" presId="urn:microsoft.com/office/officeart/2018/2/layout/IconLabelList"/>
    <dgm:cxn modelId="{2223B908-354A-44E8-A93D-3B67DC3E9A44}" type="presParOf" srcId="{C2E3CD60-2916-458D-B1FA-B1C66CF62482}" destId="{2ECAC1A8-79FF-4609-B83B-E8EC3C01A4A8}" srcOrd="0" destOrd="0" presId="urn:microsoft.com/office/officeart/2018/2/layout/IconLabelList"/>
    <dgm:cxn modelId="{B3DBE629-29A8-471B-A74E-5E5E4A24ADDD}" type="presParOf" srcId="{C2E3CD60-2916-458D-B1FA-B1C66CF62482}" destId="{5D444B0B-1785-4D07-A85F-518C4305C3EC}" srcOrd="1" destOrd="0" presId="urn:microsoft.com/office/officeart/2018/2/layout/IconLabelList"/>
    <dgm:cxn modelId="{CEBAEA2D-889A-4953-A048-A5023BE825DF}" type="presParOf" srcId="{C2E3CD60-2916-458D-B1FA-B1C66CF62482}" destId="{E05A6431-4158-4911-BD29-75B44B20784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CE7B0-B3C9-4C81-9C33-F96504317EE6}">
      <dsp:nvSpPr>
        <dsp:cNvPr id="0" name=""/>
        <dsp:cNvSpPr/>
      </dsp:nvSpPr>
      <dsp:spPr>
        <a:xfrm>
          <a:off x="794107" y="654345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E7AEB-D434-439F-8AF8-DEB7AD723D47}">
      <dsp:nvSpPr>
        <dsp:cNvPr id="0" name=""/>
        <dsp:cNvSpPr/>
      </dsp:nvSpPr>
      <dsp:spPr>
        <a:xfrm>
          <a:off x="1028107" y="888345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52E0E-4A31-497B-A17F-F49E467B43A3}">
      <dsp:nvSpPr>
        <dsp:cNvPr id="0" name=""/>
        <dsp:cNvSpPr/>
      </dsp:nvSpPr>
      <dsp:spPr>
        <a:xfrm>
          <a:off x="443107" y="209434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Building the necessary equipment</a:t>
          </a:r>
        </a:p>
      </dsp:txBody>
      <dsp:txXfrm>
        <a:off x="443107" y="2094345"/>
        <a:ext cx="1800000" cy="720000"/>
      </dsp:txXfrm>
    </dsp:sp>
    <dsp:sp modelId="{BAB1981F-9DBD-4B81-AFC4-812B2CAA5BE4}">
      <dsp:nvSpPr>
        <dsp:cNvPr id="0" name=""/>
        <dsp:cNvSpPr/>
      </dsp:nvSpPr>
      <dsp:spPr>
        <a:xfrm>
          <a:off x="2909107" y="654345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CBED0-D67D-43D2-B49E-1B821D744C7D}">
      <dsp:nvSpPr>
        <dsp:cNvPr id="0" name=""/>
        <dsp:cNvSpPr/>
      </dsp:nvSpPr>
      <dsp:spPr>
        <a:xfrm>
          <a:off x="3143107" y="888345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DDF7E1-F0A4-48DE-935A-9C6F883DC0FF}">
      <dsp:nvSpPr>
        <dsp:cNvPr id="0" name=""/>
        <dsp:cNvSpPr/>
      </dsp:nvSpPr>
      <dsp:spPr>
        <a:xfrm>
          <a:off x="2558107" y="209434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Preliminary setup and test</a:t>
          </a:r>
        </a:p>
      </dsp:txBody>
      <dsp:txXfrm>
        <a:off x="2558107" y="2094345"/>
        <a:ext cx="1800000" cy="720000"/>
      </dsp:txXfrm>
    </dsp:sp>
    <dsp:sp modelId="{A56DAF3F-3209-433A-9ABA-34FF453A768C}">
      <dsp:nvSpPr>
        <dsp:cNvPr id="0" name=""/>
        <dsp:cNvSpPr/>
      </dsp:nvSpPr>
      <dsp:spPr>
        <a:xfrm>
          <a:off x="5024107" y="654345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E30270-FE68-4C17-8638-22FC966935F4}">
      <dsp:nvSpPr>
        <dsp:cNvPr id="0" name=""/>
        <dsp:cNvSpPr/>
      </dsp:nvSpPr>
      <dsp:spPr>
        <a:xfrm>
          <a:off x="5258107" y="888345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E14AF-FE58-4009-979F-75AAAE075405}">
      <dsp:nvSpPr>
        <dsp:cNvPr id="0" name=""/>
        <dsp:cNvSpPr/>
      </dsp:nvSpPr>
      <dsp:spPr>
        <a:xfrm>
          <a:off x="4673107" y="209434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Solar Eclipse observation</a:t>
          </a:r>
        </a:p>
      </dsp:txBody>
      <dsp:txXfrm>
        <a:off x="4673107" y="2094345"/>
        <a:ext cx="1800000" cy="720000"/>
      </dsp:txXfrm>
    </dsp:sp>
    <dsp:sp modelId="{2C713E52-3A50-4DFA-94CE-38EC67FAC7C3}">
      <dsp:nvSpPr>
        <dsp:cNvPr id="0" name=""/>
        <dsp:cNvSpPr/>
      </dsp:nvSpPr>
      <dsp:spPr>
        <a:xfrm>
          <a:off x="7139107" y="654345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60CBD5-8231-4C95-9C99-8EEBB38C688D}">
      <dsp:nvSpPr>
        <dsp:cNvPr id="0" name=""/>
        <dsp:cNvSpPr/>
      </dsp:nvSpPr>
      <dsp:spPr>
        <a:xfrm>
          <a:off x="7373107" y="888345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EBA73-10FF-4408-A872-0CA98C64346F}">
      <dsp:nvSpPr>
        <dsp:cNvPr id="0" name=""/>
        <dsp:cNvSpPr/>
      </dsp:nvSpPr>
      <dsp:spPr>
        <a:xfrm>
          <a:off x="6788107" y="209434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Solar observations at 20, 15, and 10 feet</a:t>
          </a:r>
        </a:p>
      </dsp:txBody>
      <dsp:txXfrm>
        <a:off x="6788107" y="2094345"/>
        <a:ext cx="1800000" cy="720000"/>
      </dsp:txXfrm>
    </dsp:sp>
    <dsp:sp modelId="{3715C1BA-2CB5-4C88-A73A-88CD009B5DD5}">
      <dsp:nvSpPr>
        <dsp:cNvPr id="0" name=""/>
        <dsp:cNvSpPr/>
      </dsp:nvSpPr>
      <dsp:spPr>
        <a:xfrm>
          <a:off x="9254107" y="654345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AE61C-A0BE-4621-91C1-61028F3C0220}">
      <dsp:nvSpPr>
        <dsp:cNvPr id="0" name=""/>
        <dsp:cNvSpPr/>
      </dsp:nvSpPr>
      <dsp:spPr>
        <a:xfrm>
          <a:off x="9488107" y="888345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D6891-C944-4B94-B124-B0035AAD71DB}">
      <dsp:nvSpPr>
        <dsp:cNvPr id="0" name=""/>
        <dsp:cNvSpPr/>
      </dsp:nvSpPr>
      <dsp:spPr>
        <a:xfrm>
          <a:off x="8903107" y="209434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Jupiter storms (Io storms) observations</a:t>
          </a:r>
        </a:p>
      </dsp:txBody>
      <dsp:txXfrm>
        <a:off x="8903107" y="2094345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7D162-9127-4685-B5C0-96BD2BBE37F7}">
      <dsp:nvSpPr>
        <dsp:cNvPr id="0" name=""/>
        <dsp:cNvSpPr/>
      </dsp:nvSpPr>
      <dsp:spPr>
        <a:xfrm>
          <a:off x="0" y="51356"/>
          <a:ext cx="6373813" cy="13429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Wrong version software</a:t>
          </a:r>
        </a:p>
      </dsp:txBody>
      <dsp:txXfrm>
        <a:off x="65555" y="116911"/>
        <a:ext cx="6242703" cy="1211794"/>
      </dsp:txXfrm>
    </dsp:sp>
    <dsp:sp modelId="{B753C361-1F79-45C1-A60F-323F7DF5E502}">
      <dsp:nvSpPr>
        <dsp:cNvPr id="0" name=""/>
        <dsp:cNvSpPr/>
      </dsp:nvSpPr>
      <dsp:spPr>
        <a:xfrm>
          <a:off x="0" y="1489300"/>
          <a:ext cx="6373813" cy="1342904"/>
        </a:xfrm>
        <a:prstGeom prst="roundRect">
          <a:avLst/>
        </a:prstGeom>
        <a:solidFill>
          <a:schemeClr val="accent2">
            <a:hueOff val="2564293"/>
            <a:satOff val="2735"/>
            <a:lumOff val="8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Computers freezing/ rebooting</a:t>
          </a:r>
        </a:p>
      </dsp:txBody>
      <dsp:txXfrm>
        <a:off x="65555" y="1554855"/>
        <a:ext cx="6242703" cy="1211794"/>
      </dsp:txXfrm>
    </dsp:sp>
    <dsp:sp modelId="{8D15789D-3284-4578-8CF7-2D1FD40E8C18}">
      <dsp:nvSpPr>
        <dsp:cNvPr id="0" name=""/>
        <dsp:cNvSpPr/>
      </dsp:nvSpPr>
      <dsp:spPr>
        <a:xfrm>
          <a:off x="0" y="2927244"/>
          <a:ext cx="6373813" cy="1342904"/>
        </a:xfrm>
        <a:prstGeom prst="roundRect">
          <a:avLst/>
        </a:prstGeom>
        <a:solidFill>
          <a:schemeClr val="accent2">
            <a:hueOff val="5128586"/>
            <a:satOff val="5470"/>
            <a:lumOff val="17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Color gain not matching across the computers</a:t>
          </a:r>
        </a:p>
      </dsp:txBody>
      <dsp:txXfrm>
        <a:off x="65555" y="2992799"/>
        <a:ext cx="6242703" cy="1211794"/>
      </dsp:txXfrm>
    </dsp:sp>
    <dsp:sp modelId="{92A9B174-7DBA-44AE-B2DD-29B16C5BD20E}">
      <dsp:nvSpPr>
        <dsp:cNvPr id="0" name=""/>
        <dsp:cNvSpPr/>
      </dsp:nvSpPr>
      <dsp:spPr>
        <a:xfrm>
          <a:off x="0" y="4365189"/>
          <a:ext cx="6373813" cy="1342904"/>
        </a:xfrm>
        <a:prstGeom prst="roundRect">
          <a:avLst/>
        </a:prstGeom>
        <a:solidFill>
          <a:schemeClr val="accent2">
            <a:hueOff val="7692880"/>
            <a:satOff val="8205"/>
            <a:lumOff val="25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Data and paper loss due to roommate issues</a:t>
          </a:r>
        </a:p>
      </dsp:txBody>
      <dsp:txXfrm>
        <a:off x="65555" y="4430744"/>
        <a:ext cx="6242703" cy="12117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257C6-3199-4382-8F8B-85002A9E8EC7}">
      <dsp:nvSpPr>
        <dsp:cNvPr id="0" name=""/>
        <dsp:cNvSpPr/>
      </dsp:nvSpPr>
      <dsp:spPr>
        <a:xfrm>
          <a:off x="992889" y="705477"/>
          <a:ext cx="1463222" cy="14632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63F52A-8AC5-4EA0-A3E5-C13C9ADA3F13}">
      <dsp:nvSpPr>
        <dsp:cNvPr id="0" name=""/>
        <dsp:cNvSpPr/>
      </dsp:nvSpPr>
      <dsp:spPr>
        <a:xfrm>
          <a:off x="98698" y="2554147"/>
          <a:ext cx="325160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The difficulties of Radio Telescopes</a:t>
          </a:r>
        </a:p>
      </dsp:txBody>
      <dsp:txXfrm>
        <a:off x="98698" y="2554147"/>
        <a:ext cx="3251605" cy="720000"/>
      </dsp:txXfrm>
    </dsp:sp>
    <dsp:sp modelId="{4D142C19-E9CF-4626-9662-BC92EBA5BC69}">
      <dsp:nvSpPr>
        <dsp:cNvPr id="0" name=""/>
        <dsp:cNvSpPr/>
      </dsp:nvSpPr>
      <dsp:spPr>
        <a:xfrm>
          <a:off x="4813525" y="705477"/>
          <a:ext cx="1463222" cy="14632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7A55F-DC6F-479E-832C-01D5D2D7CE84}">
      <dsp:nvSpPr>
        <dsp:cNvPr id="0" name=""/>
        <dsp:cNvSpPr/>
      </dsp:nvSpPr>
      <dsp:spPr>
        <a:xfrm>
          <a:off x="3919334" y="2554147"/>
          <a:ext cx="325160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Providing of information that is not visible to the human eye</a:t>
          </a:r>
        </a:p>
      </dsp:txBody>
      <dsp:txXfrm>
        <a:off x="3919334" y="2554147"/>
        <a:ext cx="3251605" cy="720000"/>
      </dsp:txXfrm>
    </dsp:sp>
    <dsp:sp modelId="{2ECAC1A8-79FF-4609-B83B-E8EC3C01A4A8}">
      <dsp:nvSpPr>
        <dsp:cNvPr id="0" name=""/>
        <dsp:cNvSpPr/>
      </dsp:nvSpPr>
      <dsp:spPr>
        <a:xfrm>
          <a:off x="8634162" y="705477"/>
          <a:ext cx="1463222" cy="14632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A6431-4158-4911-BD29-75B44B207846}">
      <dsp:nvSpPr>
        <dsp:cNvPr id="0" name=""/>
        <dsp:cNvSpPr/>
      </dsp:nvSpPr>
      <dsp:spPr>
        <a:xfrm>
          <a:off x="7739970" y="2554147"/>
          <a:ext cx="325160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Future work – Jupiter Observations throughout the winter to capture more Io Storms. </a:t>
          </a:r>
        </a:p>
      </dsp:txBody>
      <dsp:txXfrm>
        <a:off x="7739970" y="2554147"/>
        <a:ext cx="3251605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Friday, December 6,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229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Friday, December 6,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72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Friday, December 6,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7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Friday, December 6,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8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Friday, December 6,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3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Friday, December 6,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8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Friday, December 6,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1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Friday, December 6,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172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Friday, December 6,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5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Friday, December 6,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64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Friday, December 6,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10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Friday, December 6,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224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36BB81-B71D-FE1B-70B9-FBC42F920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1007165"/>
            <a:ext cx="3565524" cy="242928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2600"/>
            </a:br>
            <a:r>
              <a:rPr lang="en-US" sz="2600"/>
              <a:t>Measuring Radio Waves in the Ionosphere using a Radio Jove Telescope</a:t>
            </a:r>
            <a:br>
              <a:rPr lang="en-US" sz="2600"/>
            </a:br>
            <a:endParaRPr lang="en-US" sz="2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28AB9E-2679-2AB9-1E1C-F19A34D03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569008"/>
            <a:ext cx="3565525" cy="1731656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tx1">
                    <a:alpha val="60000"/>
                  </a:schemeClr>
                </a:solidFill>
              </a:rPr>
              <a:t>Danny Bernabe</a:t>
            </a:r>
          </a:p>
          <a:p>
            <a:endParaRPr lang="en-US" sz="200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EC842D-C905-4DEA-B1C3-CA51995C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863" y="549274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45873E-9C86-4496-87B7-3A6141D7D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69384" y="4508500"/>
            <a:ext cx="1468514" cy="1521012"/>
            <a:chOff x="5236793" y="2432482"/>
            <a:chExt cx="1468514" cy="1521012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7B3FE92-6018-4D9B-9B3E-264810BCB4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463135" y="2432482"/>
              <a:ext cx="1242172" cy="729202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6ADEA1A7-349B-4EC9-9458-EBB1E9BFD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36793" y="2566400"/>
              <a:ext cx="611884" cy="1076550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83BB3CBA-4085-4566-9B1D-656DA46E3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765469" y="2876944"/>
              <a:ext cx="630288" cy="1076550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40000"/>
                    <a:lumOff val="6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close-up of a blue and black background&#10;&#10;Description automatically generated">
            <a:extLst>
              <a:ext uri="{FF2B5EF4-FFF2-40B4-BE49-F238E27FC236}">
                <a16:creationId xmlns:a16="http://schemas.microsoft.com/office/drawing/2014/main" id="{7467285D-CB92-45F0-1C68-3451242EB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3" r="2922" b="1"/>
          <a:stretch/>
        </p:blipFill>
        <p:spPr>
          <a:xfrm>
            <a:off x="4743451" y="549275"/>
            <a:ext cx="6897687" cy="5759451"/>
          </a:xfrm>
          <a:custGeom>
            <a:avLst/>
            <a:gdLst/>
            <a:ahLst/>
            <a:cxnLst/>
            <a:rect l="l" t="t" r="r" b="b"/>
            <a:pathLst>
              <a:path w="6897687" h="5759451">
                <a:moveTo>
                  <a:pt x="0" y="0"/>
                </a:moveTo>
                <a:lnTo>
                  <a:pt x="6897687" y="0"/>
                </a:lnTo>
                <a:lnTo>
                  <a:pt x="6897687" y="5759451"/>
                </a:lnTo>
                <a:lnTo>
                  <a:pt x="0" y="57594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3792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42154-2EC7-453A-B3AC-7FC2B51CC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23E1E8C-C146-69E1-6BA0-C7F709B8F6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17341"/>
              </p:ext>
            </p:extLst>
          </p:nvPr>
        </p:nvGraphicFramePr>
        <p:xfrm>
          <a:off x="550863" y="2113199"/>
          <a:ext cx="11090274" cy="3979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0093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Question marks in a line and one question mark is lit">
            <a:extLst>
              <a:ext uri="{FF2B5EF4-FFF2-40B4-BE49-F238E27FC236}">
                <a16:creationId xmlns:a16="http://schemas.microsoft.com/office/drawing/2014/main" id="{72E27AD5-720B-9518-205D-966F724DFC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56" b="13674"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D4EA4DF-0E7C-4098-86F6-7D0ACAEFC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332287" y="0"/>
            <a:ext cx="7859713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E5695E-2E96-2FE5-0C1B-88D57B35A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13" y="549275"/>
            <a:ext cx="3565524" cy="288717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02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1FB83C-D43B-1A15-9CDA-063D86722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What is the Radio Jove Telescope?</a:t>
            </a:r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F2D4ED5-DC78-4C88-97AA-483206C53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70793" y="0"/>
            <a:ext cx="1468514" cy="1521012"/>
            <a:chOff x="5236793" y="2432482"/>
            <a:chExt cx="1468514" cy="1521012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0DE0B65A-4839-40B2-BA92-1464FEADB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463135" y="2432482"/>
              <a:ext cx="1242172" cy="729202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842A0A68-39DD-4DA7-BAD5-63B9C1398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36793" y="2566400"/>
              <a:ext cx="611884" cy="1076550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21A69E50-7E10-45C3-B4F2-19DBA7748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765469" y="2876944"/>
              <a:ext cx="630288" cy="1076550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40000"/>
                    <a:lumOff val="6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D166A8AB-8924-421C-BCED-B54DBC405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7897" y="5497189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902E0-2953-9043-93D7-4A4EBF015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7306"/>
            <a:ext cx="3565525" cy="3415519"/>
          </a:xfrm>
        </p:spPr>
        <p:txBody>
          <a:bodyPr anchor="t">
            <a:normAutofit/>
          </a:bodyPr>
          <a:lstStyle/>
          <a:p>
            <a:r>
              <a:rPr lang="en-US" sz="1600"/>
              <a:t>Radio telescope designed to focus on radio emissions from the Sun and Jupiter</a:t>
            </a:r>
          </a:p>
          <a:p>
            <a:r>
              <a:rPr lang="en-US" sz="1600"/>
              <a:t>Main components include</a:t>
            </a:r>
          </a:p>
          <a:p>
            <a:pPr lvl="1"/>
            <a:r>
              <a:rPr lang="en-US" sz="1600"/>
              <a:t>Antenna(s)</a:t>
            </a:r>
          </a:p>
          <a:p>
            <a:pPr lvl="1"/>
            <a:r>
              <a:rPr lang="en-US" sz="1600"/>
              <a:t>The Radio Receiver</a:t>
            </a:r>
          </a:p>
          <a:p>
            <a:pPr lvl="1"/>
            <a:r>
              <a:rPr lang="en-US" sz="1600"/>
              <a:t>Computer/ Software</a:t>
            </a:r>
          </a:p>
        </p:txBody>
      </p:sp>
      <p:pic>
        <p:nvPicPr>
          <p:cNvPr id="4" name="Picture 3" descr="A field with a blue tent and trees in the background&#10;&#10;Description automatically generated">
            <a:extLst>
              <a:ext uri="{FF2B5EF4-FFF2-40B4-BE49-F238E27FC236}">
                <a16:creationId xmlns:a16="http://schemas.microsoft.com/office/drawing/2014/main" id="{0544662B-42CE-8CC8-03E8-6B78696E6C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3" t="21805" r="32177" b="41944"/>
          <a:stretch/>
        </p:blipFill>
        <p:spPr bwMode="auto">
          <a:xfrm>
            <a:off x="4550900" y="858717"/>
            <a:ext cx="7090237" cy="5140567"/>
          </a:xfrm>
          <a:custGeom>
            <a:avLst/>
            <a:gdLst/>
            <a:ahLst/>
            <a:cxnLst/>
            <a:rect l="l" t="t" r="r" b="b"/>
            <a:pathLst>
              <a:path w="7090237" h="5759451">
                <a:moveTo>
                  <a:pt x="0" y="0"/>
                </a:moveTo>
                <a:lnTo>
                  <a:pt x="7090237" y="0"/>
                </a:lnTo>
                <a:lnTo>
                  <a:pt x="7090237" y="5759451"/>
                </a:lnTo>
                <a:lnTo>
                  <a:pt x="0" y="5759451"/>
                </a:lnTo>
                <a:close/>
              </a:path>
            </a:pathLst>
          </a:cu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6028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29480-9256-0F4A-D71C-3753706E5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 Sky Spectrograph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3FBD5-F742-8700-D121-2169E2C16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Separates incoming signals into their frequencies and displays them over time</a:t>
            </a:r>
          </a:p>
          <a:p>
            <a:r>
              <a:rPr lang="en-US" dirty="0"/>
              <a:t>Color codes each frequency based off intensity</a:t>
            </a:r>
          </a:p>
          <a:p>
            <a:r>
              <a:rPr lang="en-US" dirty="0"/>
              <a:t>4095 channels between 16 and 24MHz</a:t>
            </a:r>
          </a:p>
          <a:p>
            <a:r>
              <a:rPr lang="en-US" dirty="0"/>
              <a:t>Celestial vs. terrestrial signals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close-up of a rainbow&#10;&#10;Description automatically generated">
            <a:extLst>
              <a:ext uri="{FF2B5EF4-FFF2-40B4-BE49-F238E27FC236}">
                <a16:creationId xmlns:a16="http://schemas.microsoft.com/office/drawing/2014/main" id="{A9A99B67-566A-17EA-7749-F7183244F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612" y="1070350"/>
            <a:ext cx="2947448" cy="904125"/>
          </a:xfrm>
          <a:prstGeom prst="rect">
            <a:avLst/>
          </a:prstGeom>
        </p:spPr>
      </p:pic>
      <p:pic>
        <p:nvPicPr>
          <p:cNvPr id="5" name="Picture 4" descr="A close-up of a blue and black background&#10;&#10;Description automatically generated">
            <a:extLst>
              <a:ext uri="{FF2B5EF4-FFF2-40B4-BE49-F238E27FC236}">
                <a16:creationId xmlns:a16="http://schemas.microsoft.com/office/drawing/2014/main" id="{C51BAADF-6569-2E31-8D8C-6361029C8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47975"/>
            <a:ext cx="5957227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23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B7752B-728D-4CA3-8923-C4F7F7702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8A431-CCAB-BBF7-1044-AFB5FFB9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7308850" cy="9864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Scope of the Project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392DC7-0988-443B-A0D0-E726C7DB6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83435"/>
            <a:ext cx="12192000" cy="4774564"/>
          </a:xfrm>
          <a:prstGeom prst="rect">
            <a:avLst/>
          </a:prstGeom>
          <a:solidFill>
            <a:schemeClr val="bg2">
              <a:lumMod val="10000"/>
              <a:lumOff val="9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199FF7-DCAB-9230-9FEA-759BCD22BA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006458"/>
              </p:ext>
            </p:extLst>
          </p:nvPr>
        </p:nvGraphicFramePr>
        <p:xfrm>
          <a:off x="550863" y="2624135"/>
          <a:ext cx="11146214" cy="3468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982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770086-9E4F-EA52-129A-2B146F26C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80363"/>
            <a:ext cx="5437188" cy="1333055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Solar Eclipse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342557-9691-41B1-9FFF-027845ED0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0971" y="1982786"/>
            <a:ext cx="734257" cy="760506"/>
            <a:chOff x="5243759" y="1363788"/>
            <a:chExt cx="734257" cy="76050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86D6FFF-B330-42B3-9F1F-607CECF8D9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D054D43-E740-4CA9-8197-85FBE2ECC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B5EB56C-B805-41B2-88BA-B198E68E6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close-up of a blue and yellow grid&#10;&#10;Description automatically generated">
            <a:extLst>
              <a:ext uri="{FF2B5EF4-FFF2-40B4-BE49-F238E27FC236}">
                <a16:creationId xmlns:a16="http://schemas.microsoft.com/office/drawing/2014/main" id="{06E301DD-C2FE-46A8-B15C-3769EF5AF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2551145"/>
            <a:ext cx="5773738" cy="3738496"/>
          </a:xfrm>
          <a:custGeom>
            <a:avLst/>
            <a:gdLst/>
            <a:ahLst/>
            <a:cxnLst/>
            <a:rect l="l" t="t" r="r" b="b"/>
            <a:pathLst>
              <a:path w="5773738" h="3779838">
                <a:moveTo>
                  <a:pt x="0" y="0"/>
                </a:moveTo>
                <a:lnTo>
                  <a:pt x="5773738" y="0"/>
                </a:lnTo>
                <a:lnTo>
                  <a:pt x="5773738" y="3779838"/>
                </a:lnTo>
                <a:lnTo>
                  <a:pt x="0" y="3779838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F4925-81CC-5F61-594E-325929B49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0575" y="1520825"/>
            <a:ext cx="4500562" cy="4572000"/>
          </a:xfrm>
        </p:spPr>
        <p:txBody>
          <a:bodyPr anchor="t">
            <a:normAutofit/>
          </a:bodyPr>
          <a:lstStyle/>
          <a:p>
            <a:r>
              <a:rPr lang="en-US" dirty="0"/>
              <a:t>April 8</a:t>
            </a:r>
            <a:r>
              <a:rPr lang="en-US" baseline="30000" dirty="0"/>
              <a:t>th</a:t>
            </a:r>
            <a:r>
              <a:rPr lang="en-US" dirty="0"/>
              <a:t>, 2024</a:t>
            </a:r>
          </a:p>
          <a:p>
            <a:r>
              <a:rPr lang="en-US" dirty="0"/>
              <a:t>20 ft configuration – wider beaming pattern and the highest gain setup</a:t>
            </a:r>
          </a:p>
          <a:p>
            <a:r>
              <a:rPr lang="en-US" dirty="0"/>
              <a:t>Data slowly decreases in intensity up until totality</a:t>
            </a:r>
          </a:p>
          <a:p>
            <a:r>
              <a:rPr lang="en-US" dirty="0"/>
              <a:t>During totality and shortly after, energy continues to decrease</a:t>
            </a:r>
          </a:p>
          <a:p>
            <a:r>
              <a:rPr lang="en-US" dirty="0"/>
              <a:t>Receiver issues during first portion of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98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DFE6BA-C8A2-D12B-80AE-CBB3BD68B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13" y="549275"/>
            <a:ext cx="3565524" cy="1997855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Solar observations</a:t>
            </a:r>
          </a:p>
        </p:txBody>
      </p:sp>
      <p:pic>
        <p:nvPicPr>
          <p:cNvPr id="5" name="Picture 4" descr="A diagram of a circle with lines and text&#10;&#10;Description automatically generated with medium confidence">
            <a:extLst>
              <a:ext uri="{FF2B5EF4-FFF2-40B4-BE49-F238E27FC236}">
                <a16:creationId xmlns:a16="http://schemas.microsoft.com/office/drawing/2014/main" id="{1C139DA9-3CCF-4D27-2E94-812D52E9B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46" y="549277"/>
            <a:ext cx="3095703" cy="5759450"/>
          </a:xfrm>
          <a:custGeom>
            <a:avLst/>
            <a:gdLst/>
            <a:ahLst/>
            <a:cxnLst/>
            <a:rect l="l" t="t" r="r" b="b"/>
            <a:pathLst>
              <a:path w="3379569" h="5759450">
                <a:moveTo>
                  <a:pt x="0" y="0"/>
                </a:moveTo>
                <a:lnTo>
                  <a:pt x="3379569" y="0"/>
                </a:lnTo>
                <a:lnTo>
                  <a:pt x="3379569" y="5759450"/>
                </a:lnTo>
                <a:lnTo>
                  <a:pt x="0" y="5759450"/>
                </a:lnTo>
                <a:close/>
              </a:path>
            </a:pathLst>
          </a:custGeom>
        </p:spPr>
      </p:pic>
      <p:pic>
        <p:nvPicPr>
          <p:cNvPr id="4" name="Picture 3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CA6437C9-79E5-3B0A-2B96-AF71DC96A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182" y="2140541"/>
            <a:ext cx="3379569" cy="2576920"/>
          </a:xfrm>
          <a:custGeom>
            <a:avLst/>
            <a:gdLst/>
            <a:ahLst/>
            <a:cxnLst/>
            <a:rect l="l" t="t" r="r" b="b"/>
            <a:pathLst>
              <a:path w="3379569" h="5759450">
                <a:moveTo>
                  <a:pt x="0" y="0"/>
                </a:moveTo>
                <a:lnTo>
                  <a:pt x="3379569" y="0"/>
                </a:lnTo>
                <a:lnTo>
                  <a:pt x="3379569" y="5759450"/>
                </a:lnTo>
                <a:lnTo>
                  <a:pt x="0" y="575945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DB0D5-1008-EE30-F478-0B85F7FB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5612" y="2677306"/>
            <a:ext cx="3565525" cy="3415519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400"/>
              <a:t>Completed solar observations at 20, 15, and 10ft. </a:t>
            </a:r>
          </a:p>
          <a:p>
            <a:pPr>
              <a:lnSpc>
                <a:spcPct val="100000"/>
              </a:lnSpc>
            </a:pPr>
            <a:r>
              <a:rPr lang="en-US" sz="1400"/>
              <a:t>Each configuration has a maximum gain of 6.3 dBi, 5.7 dBi, and 5.8 dBi, respectively.  </a:t>
            </a:r>
          </a:p>
          <a:p>
            <a:pPr>
              <a:lnSpc>
                <a:spcPct val="100000"/>
              </a:lnSpc>
            </a:pPr>
            <a:r>
              <a:rPr lang="en-US" sz="1400"/>
              <a:t>The change in gain from each configuration led to different overall intensities across the data sets</a:t>
            </a:r>
          </a:p>
          <a:p>
            <a:pPr>
              <a:lnSpc>
                <a:spcPct val="100000"/>
              </a:lnSpc>
            </a:pPr>
            <a:r>
              <a:rPr lang="en-US" sz="1400"/>
              <a:t>Each configuration was run for a minimum of 10 days</a:t>
            </a:r>
          </a:p>
          <a:p>
            <a:pPr>
              <a:lnSpc>
                <a:spcPct val="100000"/>
              </a:lnSpc>
            </a:pPr>
            <a:r>
              <a:rPr lang="en-US" sz="1400"/>
              <a:t>Ground interference and line of sight</a:t>
            </a:r>
          </a:p>
          <a:p>
            <a:pPr>
              <a:lnSpc>
                <a:spcPct val="100000"/>
              </a:lnSpc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847038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9E1EF8-CF0D-CD89-678B-E2C5963BC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4500562" cy="1562959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Solar Flares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57B43-BC3E-29BA-9EAD-608CE97DB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325" y="549275"/>
            <a:ext cx="6373813" cy="1562959"/>
          </a:xfrm>
        </p:spPr>
        <p:txBody>
          <a:bodyPr anchor="t">
            <a:normAutofit/>
          </a:bodyPr>
          <a:lstStyle/>
          <a:p>
            <a:r>
              <a:rPr lang="en-US" sz="1600"/>
              <a:t>Type I, II, and III solar flares</a:t>
            </a:r>
          </a:p>
          <a:p>
            <a:r>
              <a:rPr lang="en-US" sz="1600"/>
              <a:t>The Sun’s 11-year solar cycle</a:t>
            </a:r>
          </a:p>
          <a:p>
            <a:endParaRPr lang="en-US" sz="1600"/>
          </a:p>
        </p:txBody>
      </p:sp>
      <p:pic>
        <p:nvPicPr>
          <p:cNvPr id="4" name="Picture 3" descr="A blue and green lines on a black background&#10;&#10;Description automatically generated">
            <a:extLst>
              <a:ext uri="{FF2B5EF4-FFF2-40B4-BE49-F238E27FC236}">
                <a16:creationId xmlns:a16="http://schemas.microsoft.com/office/drawing/2014/main" id="{B985703D-B031-C462-3788-08091B7A7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2772705"/>
            <a:ext cx="4500563" cy="3431678"/>
          </a:xfrm>
          <a:custGeom>
            <a:avLst/>
            <a:gdLst/>
            <a:ahLst/>
            <a:cxnLst/>
            <a:rect l="l" t="t" r="r" b="b"/>
            <a:pathLst>
              <a:path w="5051426" h="3640362">
                <a:moveTo>
                  <a:pt x="0" y="0"/>
                </a:moveTo>
                <a:lnTo>
                  <a:pt x="5051426" y="0"/>
                </a:lnTo>
                <a:lnTo>
                  <a:pt x="5051426" y="3640362"/>
                </a:lnTo>
                <a:lnTo>
                  <a:pt x="0" y="3640362"/>
                </a:lnTo>
                <a:close/>
              </a:path>
            </a:pathLst>
          </a:custGeom>
        </p:spPr>
      </p:pic>
      <p:pic>
        <p:nvPicPr>
          <p:cNvPr id="5" name="Picture 4" descr="A blue and green lines on a black background&#10;&#10;Description automatically generated">
            <a:extLst>
              <a:ext uri="{FF2B5EF4-FFF2-40B4-BE49-F238E27FC236}">
                <a16:creationId xmlns:a16="http://schemas.microsoft.com/office/drawing/2014/main" id="{D8F6D540-CEA7-417B-685A-E2879FA60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108" y="2668363"/>
            <a:ext cx="4774246" cy="3640362"/>
          </a:xfrm>
          <a:custGeom>
            <a:avLst/>
            <a:gdLst/>
            <a:ahLst/>
            <a:cxnLst/>
            <a:rect l="l" t="t" r="r" b="b"/>
            <a:pathLst>
              <a:path w="5051426" h="3640362">
                <a:moveTo>
                  <a:pt x="0" y="0"/>
                </a:moveTo>
                <a:lnTo>
                  <a:pt x="5051426" y="0"/>
                </a:lnTo>
                <a:lnTo>
                  <a:pt x="5051426" y="3640362"/>
                </a:lnTo>
                <a:lnTo>
                  <a:pt x="0" y="3640362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4F32A54-C851-4ADC-B81A-DEE6F5A09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38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052BBB-1D43-712A-A6A6-2DBF6091A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80363"/>
            <a:ext cx="5437188" cy="1333055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Jupiter and Io storms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F8F457-0192-4F9A-9EEF-D784521FA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02932" y="412017"/>
            <a:ext cx="667800" cy="631474"/>
            <a:chOff x="8069541" y="1262702"/>
            <a:chExt cx="667800" cy="63147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11A27EA-330C-4F31-9051-19CBAE978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8069541" y="1262702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10200000" scaled="0"/>
            </a:gradFill>
            <a:ln>
              <a:noFill/>
            </a:ln>
            <a:effectLst>
              <a:innerShdw blurRad="127000" dist="50800" dir="42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86FC59F-EC76-4A7A-AF75-507FBE3B5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8332341" y="1436239"/>
              <a:ext cx="270000" cy="540000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 descr="A diagram of a dual dipole&#10;&#10;Description automatically generated">
            <a:extLst>
              <a:ext uri="{FF2B5EF4-FFF2-40B4-BE49-F238E27FC236}">
                <a16:creationId xmlns:a16="http://schemas.microsoft.com/office/drawing/2014/main" id="{1638BBF8-DF64-C4BF-B1BA-FE1ED2BAE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31" y="2530474"/>
            <a:ext cx="2031662" cy="3779838"/>
          </a:xfrm>
          <a:custGeom>
            <a:avLst/>
            <a:gdLst/>
            <a:ahLst/>
            <a:cxnLst/>
            <a:rect l="l" t="t" r="r" b="b"/>
            <a:pathLst>
              <a:path w="2887200" h="3779838">
                <a:moveTo>
                  <a:pt x="0" y="0"/>
                </a:moveTo>
                <a:lnTo>
                  <a:pt x="2887200" y="0"/>
                </a:lnTo>
                <a:lnTo>
                  <a:pt x="2887200" y="3779838"/>
                </a:lnTo>
                <a:lnTo>
                  <a:pt x="0" y="3779838"/>
                </a:lnTo>
                <a:close/>
              </a:path>
            </a:pathLst>
          </a:custGeom>
        </p:spPr>
      </p:pic>
      <p:pic>
        <p:nvPicPr>
          <p:cNvPr id="5" name="Picture 4" descr="A blue and green lines on a black background&#10;&#10;Description automatically generated">
            <a:extLst>
              <a:ext uri="{FF2B5EF4-FFF2-40B4-BE49-F238E27FC236}">
                <a16:creationId xmlns:a16="http://schemas.microsoft.com/office/drawing/2014/main" id="{59752C65-646B-7517-58E1-7CF172B84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000" y="3360823"/>
            <a:ext cx="2779200" cy="2119139"/>
          </a:xfrm>
          <a:custGeom>
            <a:avLst/>
            <a:gdLst/>
            <a:ahLst/>
            <a:cxnLst/>
            <a:rect l="l" t="t" r="r" b="b"/>
            <a:pathLst>
              <a:path w="2887200" h="3779838">
                <a:moveTo>
                  <a:pt x="0" y="0"/>
                </a:moveTo>
                <a:lnTo>
                  <a:pt x="2887200" y="0"/>
                </a:lnTo>
                <a:lnTo>
                  <a:pt x="2887200" y="3779838"/>
                </a:lnTo>
                <a:lnTo>
                  <a:pt x="0" y="3779838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56402-7A07-DBD4-9612-60EC6A752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0575" y="1520825"/>
            <a:ext cx="4500562" cy="4572000"/>
          </a:xfrm>
        </p:spPr>
        <p:txBody>
          <a:bodyPr anchor="t">
            <a:normAutofit/>
          </a:bodyPr>
          <a:lstStyle/>
          <a:p>
            <a:r>
              <a:rPr lang="en-US" dirty="0"/>
              <a:t>What are Io Storms?</a:t>
            </a:r>
          </a:p>
          <a:p>
            <a:r>
              <a:rPr lang="en-US" dirty="0"/>
              <a:t>Different classifications of Io Storms</a:t>
            </a:r>
          </a:p>
          <a:p>
            <a:r>
              <a:rPr lang="en-US" dirty="0"/>
              <a:t>Weaker signal than solar emissions, so more gain is necessary to pick up these storms</a:t>
            </a:r>
          </a:p>
          <a:p>
            <a:r>
              <a:rPr lang="en-US" dirty="0"/>
              <a:t>Dual antenna phasing cable</a:t>
            </a:r>
          </a:p>
          <a:p>
            <a:r>
              <a:rPr lang="en-US" dirty="0"/>
              <a:t>Radio Jupiter Pro software</a:t>
            </a:r>
          </a:p>
        </p:txBody>
      </p:sp>
    </p:spTree>
    <p:extLst>
      <p:ext uri="{BB962C8B-B14F-4D97-AF65-F5344CB8AC3E}">
        <p14:creationId xmlns:p14="http://schemas.microsoft.com/office/powerpoint/2010/main" val="3528148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B7752B-728D-4CA3-8923-C4F7F7702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ADED76-770E-4445-0720-5EFA13BB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3565525" cy="5543549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Setbacks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9899A3-416E-4DB5-846D-023526052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9" y="0"/>
            <a:ext cx="7641102" cy="6858000"/>
          </a:xfrm>
          <a:prstGeom prst="rect">
            <a:avLst/>
          </a:prstGeom>
          <a:solidFill>
            <a:schemeClr val="bg2">
              <a:lumMod val="10000"/>
              <a:lumOff val="9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153BE3C-741B-619B-56F3-C994C0B4F6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921354"/>
              </p:ext>
            </p:extLst>
          </p:nvPr>
        </p:nvGraphicFramePr>
        <p:xfrm>
          <a:off x="5267325" y="549275"/>
          <a:ext cx="6373814" cy="575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8851636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Sitka Heading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329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Sitka Heading</vt:lpstr>
      <vt:lpstr>Source Sans Pro</vt:lpstr>
      <vt:lpstr>3DFloatVTI</vt:lpstr>
      <vt:lpstr> Measuring Radio Waves in the Ionosphere using a Radio Jove Telescope </vt:lpstr>
      <vt:lpstr>What is the Radio Jove Telescope?</vt:lpstr>
      <vt:lpstr>Radio Sky Spectrograph </vt:lpstr>
      <vt:lpstr>Scope of the Project</vt:lpstr>
      <vt:lpstr>Solar Eclipse</vt:lpstr>
      <vt:lpstr>Solar observations</vt:lpstr>
      <vt:lpstr>Solar Flares</vt:lpstr>
      <vt:lpstr>Jupiter and Io storms</vt:lpstr>
      <vt:lpstr>Setbacks</vt:lpstr>
      <vt:lpstr>Conclusions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G Bernabe</dc:creator>
  <cp:lastModifiedBy>Daniel G Bernabe</cp:lastModifiedBy>
  <cp:revision>8</cp:revision>
  <dcterms:created xsi:type="dcterms:W3CDTF">2024-12-02T02:11:32Z</dcterms:created>
  <dcterms:modified xsi:type="dcterms:W3CDTF">2024-12-06T19:50:21Z</dcterms:modified>
</cp:coreProperties>
</file>