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c3c7cf8e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c3c7cf8e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c3c7cf8e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1c3c7cf8e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c3c7cf8e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1c3c7cf8e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c3c7cf8e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c3c7cf8e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c3c7cf8e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1c3c7cf8e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c3c7cf8e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c3c7cf8e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c3c7cf8e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c3c7cf8e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c3c7cf8e3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c3c7cf8e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c3c7cf8e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c3c7cf8e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c3c7cf8e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c3c7cf8e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c3c7cf8e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c3c7cf8e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31617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Comparison for Drone Propeller Efficiency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Jeffrey DeSarro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Carbon Fiber</a:t>
            </a:r>
            <a:endParaRPr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1297500" y="1567550"/>
            <a:ext cx="2960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Measured Values: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Voltage: 17.74 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Amperage: 0.94 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Thrust: 0.06640145729 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Radius of blade: 0.2984252 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RPM: 5000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923650" y="1550750"/>
            <a:ext cx="3469200" cy="29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Calculated Values: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Angular Velocity: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523.5987756 rad/s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Torque: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0.01981586817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Output: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10.37556431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Input: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16.6756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0.6222003593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Fiberglass Filled Nylon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1297500" y="1567550"/>
            <a:ext cx="2980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Measured Values: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Voltage: 17.74 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Amperage: 0.53 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Thrust: 0.04139502715 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Radius of blade: 0.2984252 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RPM: 5000</a:t>
            </a: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4933750" y="1567550"/>
            <a:ext cx="3600300" cy="29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Calculated Values: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Angular Velocity: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523.5987756 rad/s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Torque: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0.01235331926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Output: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6.468182837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Input: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9.4022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Efficiency: 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0.6879435491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Results</a:t>
            </a:r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PLA Plastic: 62.1%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Carbon Fiber: 62.22%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Fiberglass Filled Nylon: 68.8%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Overall, the fiberglass filled nylon was the most efficient out of the 3 materials tested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Measure reference blade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Transfer measurements of reference blade to SolidWorks 2024 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3D print blades of different types of materials: PLA plastic, Carbon Fiber, Fiberglass Filled Nylon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out 3D printed blades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Determine which material is the most efficient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Measurements from Reference Blade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403139" y="124562"/>
            <a:ext cx="3475274" cy="540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8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Measure input power (electrical power) and output power (mechanical power)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Input Power = Voltage x Current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Output Power = Torque x Angular Velocity</a:t>
            </a:r>
            <a:endParaRPr/>
          </a:p>
        </p:txBody>
      </p:sp>
      <p:sp>
        <p:nvSpPr>
          <p:cNvPr id="154" name="Google Shape;154;p16"/>
          <p:cNvSpPr txBox="1"/>
          <p:nvPr/>
        </p:nvSpPr>
        <p:spPr>
          <a:xfrm>
            <a:off x="4258000" y="2091700"/>
            <a:ext cx="1301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________________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Input Power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4258000" y="2051350"/>
            <a:ext cx="12507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Output Power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3321300" y="2187700"/>
            <a:ext cx="125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=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1686275" y="3947400"/>
            <a:ext cx="1694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Angular Velocity =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3119700" y="3881850"/>
            <a:ext cx="1452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_______________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60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3190350" y="3816300"/>
            <a:ext cx="106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x π x RPM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5246375" y="3937300"/>
            <a:ext cx="2702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Torque = Thrust x Propeller Radius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5377600" y="2137275"/>
            <a:ext cx="907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 100%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</a:t>
            </a:r>
            <a:r>
              <a:rPr lang="en"/>
              <a:t>Designs: Design 1</a:t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076" y="1156575"/>
            <a:ext cx="5547402" cy="33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Designs: Design 2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988" y="1382800"/>
            <a:ext cx="6496025" cy="25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Designs: Design 3</a:t>
            </a: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350" y="1257425"/>
            <a:ext cx="6553201" cy="310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Solidworks Designs: Design 4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562" y="1307839"/>
            <a:ext cx="6710775" cy="277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PLA Plastic</a:t>
            </a:r>
            <a:endParaRPr/>
          </a:p>
        </p:txBody>
      </p:sp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1297500" y="1567550"/>
            <a:ext cx="3031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Measured Values: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Voltage: 17.74 V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Amperage: 0.86 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Thrust: </a:t>
            </a:r>
            <a:r>
              <a:rPr lang="en"/>
              <a:t>0.06063022936 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Radius of blade: 0.2984252 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RPM: 5000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4933725" y="1567550"/>
            <a:ext cx="3358500" cy="29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Calculated Values: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Angular Velocity: 523.5987756 rad/s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Torque: 0.01809358832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Output: 9.473780692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 Input: 15.2564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Efficiency: 0.6209709166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